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1" r:id="rId3"/>
    <p:sldId id="262" r:id="rId4"/>
    <p:sldId id="256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VY_52_INOVACE_10_Užití zákona setrvačnosti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Užití zákona setrvačnosti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4B6A6-574C-4BB0-B01E-AAC3DFE4BAF0}" type="presOf" srcId="{EBC41103-E2E5-4D48-9B4B-425520D3D098}" destId="{F969C235-9271-4D34-B740-D627A121CAD0}" srcOrd="1" destOrd="0" presId="urn:microsoft.com/office/officeart/2005/8/layout/target3"/>
    <dgm:cxn modelId="{B9378A4B-E44F-453A-B41B-140A6C5033DA}" type="presOf" srcId="{445C7998-7549-48B0-BD68-D4F0167F02E5}" destId="{4D19AB04-24FA-40C2-B203-52AE3D15E171}" srcOrd="1" destOrd="0" presId="urn:microsoft.com/office/officeart/2005/8/layout/target3"/>
    <dgm:cxn modelId="{8FA6F53E-B8BE-4B1F-9DE1-719B812F824C}" type="presOf" srcId="{019433A1-1324-4DE1-9E6F-32B851095F74}" destId="{E7297F21-D4FD-4A41-AE58-814D01A6B5E7}" srcOrd="1" destOrd="0" presId="urn:microsoft.com/office/officeart/2005/8/layout/target3"/>
    <dgm:cxn modelId="{56855274-40DF-430F-8046-91D66DBDDAD9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A853478-6EB5-46DA-9A90-91E0E0F8C130}" type="presOf" srcId="{C73C7642-F245-4585-8F88-243F9FAEF6CA}" destId="{AA41A67C-3D3F-4AE9-9E0F-5D7F7BB2E741}" srcOrd="1" destOrd="0" presId="urn:microsoft.com/office/officeart/2005/8/layout/target3"/>
    <dgm:cxn modelId="{E66B3D8A-E0B4-4981-AA73-90829D5C55C8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4EBB7FD-59BD-4AEC-9D1D-D67E15BBCE66}" type="presOf" srcId="{EBC41103-E2E5-4D48-9B4B-425520D3D098}" destId="{50C2F88D-8688-44C2-A854-691F34009D3B}" srcOrd="0" destOrd="0" presId="urn:microsoft.com/office/officeart/2005/8/layout/target3"/>
    <dgm:cxn modelId="{85C60067-08FE-4D07-BB09-BD8588FB1E1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7F0E58E-3A92-405A-B8BE-C753FC8FBD05}" type="presOf" srcId="{DAEA276B-ECF9-46F6-A7D3-4693B2D32BC4}" destId="{F69A1436-182C-465B-AD7F-FE48E0C090C1}" srcOrd="1" destOrd="0" presId="urn:microsoft.com/office/officeart/2005/8/layout/target3"/>
    <dgm:cxn modelId="{B67E8785-B70B-42FA-9F31-56EF41E02AB9}" type="presOf" srcId="{445C7998-7549-48B0-BD68-D4F0167F02E5}" destId="{BC35EE03-4121-4EF9-923D-7CB6D30D358D}" srcOrd="0" destOrd="0" presId="urn:microsoft.com/office/officeart/2005/8/layout/target3"/>
    <dgm:cxn modelId="{6B3690C6-8CEB-444F-9FA1-08BA45FE6C8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2B7F207-F7E9-4ADB-AF45-CF87A43359CF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A3CB444-A1F4-4F44-A61F-2D8A83C4505A}" type="presOf" srcId="{019433A1-1324-4DE1-9E6F-32B851095F74}" destId="{A3817367-F2BC-482F-8832-FA00B51DCCF3}" srcOrd="0" destOrd="0" presId="urn:microsoft.com/office/officeart/2005/8/layout/target3"/>
    <dgm:cxn modelId="{C03AEBFB-B53B-4B42-A059-DFFE1738913A}" type="presParOf" srcId="{71045F8C-00FA-488E-A7BD-E2E6753D979D}" destId="{3577EC6B-C980-4F34-8C69-4365E7B8FC8C}" srcOrd="0" destOrd="0" presId="urn:microsoft.com/office/officeart/2005/8/layout/target3"/>
    <dgm:cxn modelId="{B9ED7961-741F-4BDD-ADD1-F59422124F97}" type="presParOf" srcId="{71045F8C-00FA-488E-A7BD-E2E6753D979D}" destId="{6940EB87-DC1D-4BC3-9408-9AC2E1FFC039}" srcOrd="1" destOrd="0" presId="urn:microsoft.com/office/officeart/2005/8/layout/target3"/>
    <dgm:cxn modelId="{F38C9304-55C6-412A-8E54-1E61322AC680}" type="presParOf" srcId="{71045F8C-00FA-488E-A7BD-E2E6753D979D}" destId="{BC35EE03-4121-4EF9-923D-7CB6D30D358D}" srcOrd="2" destOrd="0" presId="urn:microsoft.com/office/officeart/2005/8/layout/target3"/>
    <dgm:cxn modelId="{91857B3C-4B89-43F8-8EAA-3C0383267BFE}" type="presParOf" srcId="{71045F8C-00FA-488E-A7BD-E2E6753D979D}" destId="{C95EEA27-3CBF-4645-A92D-9D8AF5C1CBFC}" srcOrd="3" destOrd="0" presId="urn:microsoft.com/office/officeart/2005/8/layout/target3"/>
    <dgm:cxn modelId="{43DE117B-C218-4C81-8A58-124EFE501DA1}" type="presParOf" srcId="{71045F8C-00FA-488E-A7BD-E2E6753D979D}" destId="{851BB866-B6AE-4566-893F-4C635BA974FC}" srcOrd="4" destOrd="0" presId="urn:microsoft.com/office/officeart/2005/8/layout/target3"/>
    <dgm:cxn modelId="{3C19CEBE-6492-46B5-947A-668E94095FD1}" type="presParOf" srcId="{71045F8C-00FA-488E-A7BD-E2E6753D979D}" destId="{643EA938-EDE0-4533-ACCC-D2BD6F3A527C}" srcOrd="5" destOrd="0" presId="urn:microsoft.com/office/officeart/2005/8/layout/target3"/>
    <dgm:cxn modelId="{2FADB90D-C138-4CEE-9D45-895A84A0C112}" type="presParOf" srcId="{71045F8C-00FA-488E-A7BD-E2E6753D979D}" destId="{92F31B18-D66D-4CC7-89B9-378928DE877D}" srcOrd="6" destOrd="0" presId="urn:microsoft.com/office/officeart/2005/8/layout/target3"/>
    <dgm:cxn modelId="{34179AB8-9BCF-43C0-A80E-BB94388E7D0F}" type="presParOf" srcId="{71045F8C-00FA-488E-A7BD-E2E6753D979D}" destId="{902074E1-B931-4618-97F1-FADBE82E9C3C}" srcOrd="7" destOrd="0" presId="urn:microsoft.com/office/officeart/2005/8/layout/target3"/>
    <dgm:cxn modelId="{AD604F98-3DD1-439F-AA49-719E5CC7AEF7}" type="presParOf" srcId="{71045F8C-00FA-488E-A7BD-E2E6753D979D}" destId="{A3817367-F2BC-482F-8832-FA00B51DCCF3}" srcOrd="8" destOrd="0" presId="urn:microsoft.com/office/officeart/2005/8/layout/target3"/>
    <dgm:cxn modelId="{9C3B590C-9D31-4FEE-8408-6207CDE4CC2B}" type="presParOf" srcId="{71045F8C-00FA-488E-A7BD-E2E6753D979D}" destId="{626ABFF6-56C8-4386-B662-68EC364EED9D}" srcOrd="9" destOrd="0" presId="urn:microsoft.com/office/officeart/2005/8/layout/target3"/>
    <dgm:cxn modelId="{D35C8CA1-65D6-4529-84E5-38EBF8559F0C}" type="presParOf" srcId="{71045F8C-00FA-488E-A7BD-E2E6753D979D}" destId="{6DB11F1C-D028-4800-9625-6611CA9DE6D4}" srcOrd="10" destOrd="0" presId="urn:microsoft.com/office/officeart/2005/8/layout/target3"/>
    <dgm:cxn modelId="{A35CF004-F544-47EE-9835-A9EE4802416D}" type="presParOf" srcId="{71045F8C-00FA-488E-A7BD-E2E6753D979D}" destId="{CDED6FE3-AD8F-4ACC-B6B8-710EDDD97598}" srcOrd="11" destOrd="0" presId="urn:microsoft.com/office/officeart/2005/8/layout/target3"/>
    <dgm:cxn modelId="{1E882C18-4AA8-4277-B7BB-53AD2B857766}" type="presParOf" srcId="{71045F8C-00FA-488E-A7BD-E2E6753D979D}" destId="{397AC6D7-84A6-4150-958F-83C92D9ACF38}" srcOrd="12" destOrd="0" presId="urn:microsoft.com/office/officeart/2005/8/layout/target3"/>
    <dgm:cxn modelId="{5ECE4C68-B6B4-40AC-B1C8-5F12D012A952}" type="presParOf" srcId="{71045F8C-00FA-488E-A7BD-E2E6753D979D}" destId="{D7419528-33A6-416D-9E64-B3F7915C5149}" srcOrd="13" destOrd="0" presId="urn:microsoft.com/office/officeart/2005/8/layout/target3"/>
    <dgm:cxn modelId="{F5ECA12F-4C30-42FB-B80C-2D319C7BD9F4}" type="presParOf" srcId="{71045F8C-00FA-488E-A7BD-E2E6753D979D}" destId="{97289DF2-90F4-4EC2-A9FC-633B00BAB610}" srcOrd="14" destOrd="0" presId="urn:microsoft.com/office/officeart/2005/8/layout/target3"/>
    <dgm:cxn modelId="{03C57566-EC31-4086-86D7-37802B117522}" type="presParOf" srcId="{71045F8C-00FA-488E-A7BD-E2E6753D979D}" destId="{234EBA9D-95B4-4C20-A84E-6F65F1085DC6}" srcOrd="15" destOrd="0" presId="urn:microsoft.com/office/officeart/2005/8/layout/target3"/>
    <dgm:cxn modelId="{6D6C9B0B-CAFC-4194-BA57-D4D4148135D1}" type="presParOf" srcId="{71045F8C-00FA-488E-A7BD-E2E6753D979D}" destId="{12255512-213F-41DF-90A6-8B4CD74A2B52}" srcOrd="16" destOrd="0" presId="urn:microsoft.com/office/officeart/2005/8/layout/target3"/>
    <dgm:cxn modelId="{59844F6B-D904-4A60-940C-611CD377A0A0}" type="presParOf" srcId="{71045F8C-00FA-488E-A7BD-E2E6753D979D}" destId="{50C2F88D-8688-44C2-A854-691F34009D3B}" srcOrd="17" destOrd="0" presId="urn:microsoft.com/office/officeart/2005/8/layout/target3"/>
    <dgm:cxn modelId="{C9D74A17-FD28-4DED-B35C-A1215484BA90}" type="presParOf" srcId="{71045F8C-00FA-488E-A7BD-E2E6753D979D}" destId="{4D19AB04-24FA-40C2-B203-52AE3D15E171}" srcOrd="18" destOrd="0" presId="urn:microsoft.com/office/officeart/2005/8/layout/target3"/>
    <dgm:cxn modelId="{14D07021-5642-42DD-AAC6-DE0509E9837C}" type="presParOf" srcId="{71045F8C-00FA-488E-A7BD-E2E6753D979D}" destId="{832BF48F-0145-4429-9E02-8FCA946CCE9E}" srcOrd="19" destOrd="0" presId="urn:microsoft.com/office/officeart/2005/8/layout/target3"/>
    <dgm:cxn modelId="{27F6F699-A749-4D55-992C-EF8077576C00}" type="presParOf" srcId="{71045F8C-00FA-488E-A7BD-E2E6753D979D}" destId="{E7297F21-D4FD-4A41-AE58-814D01A6B5E7}" srcOrd="20" destOrd="0" presId="urn:microsoft.com/office/officeart/2005/8/layout/target3"/>
    <dgm:cxn modelId="{A6DDF849-CB9E-49F8-BA78-270D0EF1F519}" type="presParOf" srcId="{71045F8C-00FA-488E-A7BD-E2E6753D979D}" destId="{F69A1436-182C-465B-AD7F-FE48E0C090C1}" srcOrd="21" destOrd="0" presId="urn:microsoft.com/office/officeart/2005/8/layout/target3"/>
    <dgm:cxn modelId="{32FDD184-2D71-4248-8D66-A8275432C2C6}" type="presParOf" srcId="{71045F8C-00FA-488E-A7BD-E2E6753D979D}" destId="{AA41A67C-3D3F-4AE9-9E0F-5D7F7BB2E741}" srcOrd="22" destOrd="0" presId="urn:microsoft.com/office/officeart/2005/8/layout/target3"/>
    <dgm:cxn modelId="{CEDD0C59-09B7-4C1C-BF71-9B95E3EE1A0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VY_52_INOVACE_10_Užití zákona setrvačnosti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Užití zákona setrvačnosti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1907B1-17FD-4D4E-858D-F1066A85FBA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70898-78F8-4E15-A956-9A6E44A1C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263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166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82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0220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429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71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673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6487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913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455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257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593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97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9986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5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183666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/kalkulačka/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Slouží k procvičení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251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8062664" cy="4267200"/>
          </a:xfrm>
        </p:spPr>
        <p:txBody>
          <a:bodyPr/>
          <a:lstStyle/>
          <a:p>
            <a:pPr algn="l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Užití zákona setrvačnosti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0610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dirty="0" smtClean="0"/>
              <a:t>Se setrvačností těles se setkáváme v běžném denním životě</a:t>
            </a:r>
            <a:endParaRPr lang="cs-CZ" sz="40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 algn="l">
              <a:buFontTx/>
              <a:buChar char="-"/>
            </a:pPr>
            <a:endParaRPr lang="cs-CZ" sz="2800" dirty="0" smtClean="0"/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Posunování vagónů na železnici</a:t>
            </a:r>
          </a:p>
          <a:p>
            <a:pPr marL="0" indent="0" algn="l">
              <a:buNone/>
            </a:pPr>
            <a:endParaRPr lang="cs-CZ" sz="2800" dirty="0" smtClean="0"/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Nasazování držadla kladiva</a:t>
            </a:r>
          </a:p>
          <a:p>
            <a:pPr marL="0" indent="0" algn="l">
              <a:buNone/>
            </a:pPr>
            <a:endParaRPr lang="cs-CZ" sz="2800" dirty="0" smtClean="0"/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Vyklepávání obsahu konzerv</a:t>
            </a:r>
          </a:p>
          <a:p>
            <a:pPr marL="0" indent="0" algn="l">
              <a:buNone/>
            </a:pPr>
            <a:endParaRPr lang="cs-CZ" sz="2800" dirty="0" smtClean="0"/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Vyklepávání prachu z prachovky</a:t>
            </a:r>
          </a:p>
          <a:p>
            <a:pPr marL="342900" indent="-342900" algn="l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499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7" descr="C:\Users\Krejsová\AppData\Local\Microsoft\Windows\Temporary Internet Files\Content.IE5\AF19HDOE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1988840"/>
            <a:ext cx="2212489" cy="206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Jak se projevuje setrvačnost tělesa?</a:t>
            </a:r>
          </a:p>
          <a:p>
            <a:pPr marL="457200" indent="-457200">
              <a:buAutoNum type="arabicPeriod"/>
            </a:pPr>
            <a:endParaRPr lang="cs-CZ" sz="2800" dirty="0" smtClean="0"/>
          </a:p>
          <a:p>
            <a:pPr marL="457200" indent="-457200">
              <a:buAutoNum type="arabicPeriod"/>
            </a:pPr>
            <a:r>
              <a:rPr lang="cs-CZ" sz="2800" dirty="0" smtClean="0"/>
              <a:t>Proč při prudkém zatřepání z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mokrého deštníku odletují kapky.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Vysvětli. 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3.  Co se stane s polévkou v talíři, když se při </a:t>
            </a:r>
          </a:p>
          <a:p>
            <a:pPr marL="0" indent="0">
              <a:buNone/>
            </a:pPr>
            <a:r>
              <a:rPr lang="cs-CZ" sz="2800" dirty="0" smtClean="0"/>
              <a:t>     přenášení talíře rychle zastavíme? </a:t>
            </a:r>
          </a:p>
          <a:p>
            <a:pPr marL="0" indent="0">
              <a:buNone/>
            </a:pPr>
            <a:r>
              <a:rPr lang="cs-CZ" sz="2800" dirty="0" smtClean="0"/>
              <a:t>     Svou odpověď zdůvodni.</a:t>
            </a:r>
          </a:p>
        </p:txBody>
      </p:sp>
    </p:spTree>
    <p:extLst>
      <p:ext uri="{BB962C8B-B14F-4D97-AF65-F5344CB8AC3E}">
        <p14:creationId xmlns:p14="http://schemas.microsoft.com/office/powerpoint/2010/main" val="58200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/>
              <a:t>Odpověz na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800" dirty="0"/>
              <a:t>Vysvětli, kdy u rtuťového lékařského teploměru využiješ setrvačnost</a:t>
            </a:r>
            <a:r>
              <a:rPr lang="cs-CZ" sz="2800" dirty="0" smtClean="0"/>
              <a:t>?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/>
              <a:t>Proč </a:t>
            </a:r>
            <a:r>
              <a:rPr lang="cs-CZ" sz="2800"/>
              <a:t>při </a:t>
            </a:r>
            <a:r>
              <a:rPr lang="cs-CZ" sz="2800" smtClean="0"/>
              <a:t>brždění </a:t>
            </a:r>
            <a:r>
              <a:rPr lang="cs-CZ" sz="2800" dirty="0"/>
              <a:t>autobusu </a:t>
            </a:r>
            <a:r>
              <a:rPr lang="cs-CZ" sz="2800" dirty="0" smtClean="0"/>
              <a:t>padáme dopředu?</a:t>
            </a:r>
          </a:p>
          <a:p>
            <a:pPr marL="457200" indent="-457200">
              <a:buAutoNum type="arabicPeriod"/>
            </a:pPr>
            <a:endParaRPr lang="cs-CZ" sz="2800" dirty="0" smtClean="0"/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/>
              <a:t>Proč při rolování letadla jsme silně tlačeni do sedačky? </a:t>
            </a:r>
          </a:p>
          <a:p>
            <a:endParaRPr lang="cs-CZ" dirty="0"/>
          </a:p>
        </p:txBody>
      </p:sp>
      <p:pic>
        <p:nvPicPr>
          <p:cNvPr id="1027" name="Picture 3" descr="C:\Users\Krejsová\AppData\Local\Microsoft\Windows\Temporary Internet Files\Content.IE5\56TU68TU\MC9000566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7824" y="3685562"/>
            <a:ext cx="2664443" cy="103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AF19HDOE\MC900351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425921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25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179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Default Theme</vt:lpstr>
      <vt:lpstr>Motiv systému Office</vt:lpstr>
      <vt:lpstr>Prezentace aplikace PowerPoint</vt:lpstr>
      <vt:lpstr>Anotace</vt:lpstr>
      <vt:lpstr>Užití zákona setrvačnosti</vt:lpstr>
      <vt:lpstr>Se setrvačností těles se setkáváme v běžném denním životě</vt:lpstr>
      <vt:lpstr>Odpověz na otázky:</vt:lpstr>
      <vt:lpstr>Odpověz na otázky: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zákona setrvačnosti</dc:title>
  <dc:creator>Krejsová</dc:creator>
  <cp:lastModifiedBy>Krejsová</cp:lastModifiedBy>
  <cp:revision>7</cp:revision>
  <dcterms:created xsi:type="dcterms:W3CDTF">2012-02-25T20:45:13Z</dcterms:created>
  <dcterms:modified xsi:type="dcterms:W3CDTF">2012-03-06T21:11:01Z</dcterms:modified>
</cp:coreProperties>
</file>