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32C19-F6E9-49B4-B9F2-ED221F6C1CA9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EFF26-C7DF-4E26-A2FC-FDA35F2CD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32C19-F6E9-49B4-B9F2-ED221F6C1CA9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EFF26-C7DF-4E26-A2FC-FDA35F2CD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32C19-F6E9-49B4-B9F2-ED221F6C1CA9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EFF26-C7DF-4E26-A2FC-FDA35F2CD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32C19-F6E9-49B4-B9F2-ED221F6C1CA9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EFF26-C7DF-4E26-A2FC-FDA35F2CD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32C19-F6E9-49B4-B9F2-ED221F6C1CA9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EFF26-C7DF-4E26-A2FC-FDA35F2CD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32C19-F6E9-49B4-B9F2-ED221F6C1CA9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EFF26-C7DF-4E26-A2FC-FDA35F2CD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32C19-F6E9-49B4-B9F2-ED221F6C1CA9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EFF26-C7DF-4E26-A2FC-FDA35F2CD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32C19-F6E9-49B4-B9F2-ED221F6C1CA9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EFF26-C7DF-4E26-A2FC-FDA35F2CD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32C19-F6E9-49B4-B9F2-ED221F6C1CA9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EFF26-C7DF-4E26-A2FC-FDA35F2CD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32C19-F6E9-49B4-B9F2-ED221F6C1CA9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EFF26-C7DF-4E26-A2FC-FDA35F2CD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32C19-F6E9-49B4-B9F2-ED221F6C1CA9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EFF26-C7DF-4E26-A2FC-FDA35F2CD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532C19-F6E9-49B4-B9F2-ED221F6C1CA9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DEFF26-C7DF-4E26-A2FC-FDA35F2CD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2852937"/>
          <a:ext cx="5849620" cy="3129881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ZŠ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J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. E.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Purkyně</a:t>
                      </a:r>
                      <a:r>
                        <a:rPr lang="cs-CZ" sz="200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Libochovice a ZUŠ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Bc. Jiří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Grüner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VY_32_INOVACE_36_Představitelé</a:t>
                      </a:r>
                      <a:r>
                        <a:rPr lang="cs-CZ" sz="2000" baseline="0" smtClean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klasicismu II. 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Život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a dílo – Wolfgang Amadeus Mozart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Představitelé klasicismu II.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4208512" cy="1752600"/>
          </a:xfrm>
        </p:spPr>
        <p:txBody>
          <a:bodyPr/>
          <a:lstStyle/>
          <a:p>
            <a:r>
              <a:rPr lang="cs-CZ" dirty="0" smtClean="0"/>
              <a:t>Život a dílo Wolfganga Amadea Mozarta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0466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9" y="3284985"/>
            <a:ext cx="2664296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8. ročníku.</a:t>
            </a:r>
          </a:p>
          <a:p>
            <a:r>
              <a:rPr lang="cs-CZ" dirty="0" smtClean="0"/>
              <a:t>Žáci se seznamují s hudebním skladatelem klasicistního období Wolfgangem Amadeem Mozartem.</a:t>
            </a:r>
          </a:p>
          <a:p>
            <a:r>
              <a:rPr lang="cs-CZ" dirty="0" smtClean="0"/>
              <a:t>Prezentace je rozdělena na jeho život,hudební dílo a pobyt v Čechách.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Životní etapa W. A. Mozarta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* 1756 – </a:t>
            </a:r>
            <a:r>
              <a:rPr lang="cs-CZ" dirty="0" err="1" smtClean="0"/>
              <a:t>Salzburk</a:t>
            </a:r>
            <a:endParaRPr lang="cs-CZ" dirty="0" smtClean="0"/>
          </a:p>
          <a:p>
            <a:r>
              <a:rPr lang="cs-CZ" dirty="0" smtClean="0"/>
              <a:t>+ 1791 – Vídeň</a:t>
            </a:r>
          </a:p>
          <a:p>
            <a:r>
              <a:rPr lang="cs-CZ" dirty="0" smtClean="0"/>
              <a:t>Narozen do hudebnické rodiny, otec - Leopold Mozart byl dvorním skladatelem a kapelníkem na arcibiskupském dvoře v </a:t>
            </a:r>
            <a:r>
              <a:rPr lang="cs-CZ" dirty="0" err="1" smtClean="0"/>
              <a:t>Salzburku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W. A. Mozart již od 4. let hrál brilantně na klavír a od 6. let komponuje svá díla.</a:t>
            </a:r>
          </a:p>
          <a:p>
            <a:r>
              <a:rPr lang="cs-CZ" dirty="0" smtClean="0"/>
              <a:t>Byl považován za zázračné dítě, spolu se sestrou Marií Annou podnikl koncertní cestu po Evropě.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Koncertní život pokračuje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Otec Leopold, sestra Marie Anna a Wolfgang koncertovali po celé Evropě, zastavili se též v Čechách.</a:t>
            </a:r>
          </a:p>
          <a:p>
            <a:r>
              <a:rPr lang="cs-CZ" dirty="0" smtClean="0"/>
              <a:t>Mozart dále uskutečnil 3. studijní cesty do Itálie. </a:t>
            </a:r>
          </a:p>
          <a:p>
            <a:r>
              <a:rPr lang="cs-CZ" dirty="0" smtClean="0"/>
              <a:t>Po návratu byl jmenován v </a:t>
            </a:r>
            <a:r>
              <a:rPr lang="cs-CZ" dirty="0" err="1" smtClean="0"/>
              <a:t>Salzburku</a:t>
            </a:r>
            <a:r>
              <a:rPr lang="cs-CZ" dirty="0" smtClean="0"/>
              <a:t> arcibiskupským skladatelem, ale po roztržce s arcibiskupem </a:t>
            </a:r>
            <a:r>
              <a:rPr lang="cs-CZ" dirty="0" err="1" smtClean="0"/>
              <a:t>Salzburk</a:t>
            </a:r>
            <a:r>
              <a:rPr lang="cs-CZ" dirty="0" smtClean="0"/>
              <a:t> opouští a odchází do Vídně.</a:t>
            </a:r>
          </a:p>
          <a:p>
            <a:r>
              <a:rPr lang="cs-CZ" dirty="0" smtClean="0"/>
              <a:t>Živý se vyučováním klavírní hry a veřejným koncertováním (způsob svobodného umělce).</a:t>
            </a:r>
          </a:p>
          <a:p>
            <a:r>
              <a:rPr lang="cs-CZ" dirty="0" smtClean="0"/>
              <a:t>Vídeň ale jeho hudbě nerozuměla, setkával se s intrikami (zvláště ze strany skladatele </a:t>
            </a:r>
            <a:r>
              <a:rPr lang="cs-CZ" dirty="0" err="1" smtClean="0"/>
              <a:t>Salieriho</a:t>
            </a:r>
            <a:r>
              <a:rPr lang="cs-CZ" dirty="0" smtClean="0"/>
              <a:t>).</a:t>
            </a:r>
          </a:p>
          <a:p>
            <a:r>
              <a:rPr lang="cs-CZ" dirty="0" smtClean="0"/>
              <a:t>Neposlechl otce a tajně se oženil s Konstancií </a:t>
            </a:r>
            <a:r>
              <a:rPr lang="cs-CZ" dirty="0" err="1" smtClean="0"/>
              <a:t>Webrovou</a:t>
            </a:r>
            <a:r>
              <a:rPr lang="cs-CZ" dirty="0" smtClean="0"/>
              <a:t> (sestřenice C. M. </a:t>
            </a:r>
            <a:r>
              <a:rPr lang="cs-CZ" dirty="0" err="1" smtClean="0"/>
              <a:t>von</a:t>
            </a:r>
            <a:r>
              <a:rPr lang="cs-CZ" dirty="0" smtClean="0"/>
              <a:t> </a:t>
            </a:r>
            <a:r>
              <a:rPr lang="cs-CZ" dirty="0" err="1" smtClean="0"/>
              <a:t>Webra</a:t>
            </a:r>
            <a:r>
              <a:rPr lang="cs-CZ" dirty="0" smtClean="0"/>
              <a:t>).</a:t>
            </a:r>
          </a:p>
          <a:p>
            <a:r>
              <a:rPr lang="cs-CZ" dirty="0" smtClean="0"/>
              <a:t>Zemřel v chudobě, pochován do společného hrobu.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Mozart a Čechy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 pobytech v Čechách (3. pobyty), Mozart pochopil, že Čechy jeho skladatelskému umění rozumí, proto jim svěřil několik premiér svých oper.</a:t>
            </a:r>
          </a:p>
          <a:p>
            <a:r>
              <a:rPr lang="cs-CZ" dirty="0" smtClean="0"/>
              <a:t>K největším Mozartovým přátelům patřili manželé Duškovi (Josefína a František Xaver – oba muzikanti – Josefína zpěvačka, František klavírista), bydleli ve vile Bertramka (dnes dům patřící Karlu </a:t>
            </a:r>
            <a:r>
              <a:rPr lang="cs-CZ" dirty="0" err="1" smtClean="0"/>
              <a:t>Gottovi</a:t>
            </a:r>
            <a:r>
              <a:rPr lang="cs-CZ" dirty="0" smtClean="0"/>
              <a:t>) na Malé Straně.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Jednotlivé Mozartovi pobyty v Praze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1) rok 1787 - leden – premiéra opery </a:t>
            </a:r>
            <a:r>
              <a:rPr lang="cs-CZ" i="1" dirty="0" err="1" smtClean="0"/>
              <a:t>Figarova</a:t>
            </a:r>
            <a:r>
              <a:rPr lang="cs-CZ" i="1" dirty="0" smtClean="0"/>
              <a:t> svatba, </a:t>
            </a:r>
            <a:r>
              <a:rPr lang="cs-CZ" dirty="0" smtClean="0"/>
              <a:t>několik představení sám dirigoval, s sebou přivezl </a:t>
            </a:r>
            <a:r>
              <a:rPr lang="cs-CZ" i="1" dirty="0" smtClean="0"/>
              <a:t>symfonii D dur – zvaná Pražská.</a:t>
            </a:r>
          </a:p>
          <a:p>
            <a:r>
              <a:rPr lang="cs-CZ" dirty="0" smtClean="0"/>
              <a:t>2) rok 1787 – podzim – premiéra opery </a:t>
            </a:r>
            <a:r>
              <a:rPr lang="cs-CZ" i="1" dirty="0" smtClean="0"/>
              <a:t>Don </a:t>
            </a:r>
            <a:r>
              <a:rPr lang="cs-CZ" i="1" dirty="0" err="1" smtClean="0"/>
              <a:t>Giovanni</a:t>
            </a:r>
            <a:r>
              <a:rPr lang="cs-CZ" i="1" dirty="0" smtClean="0"/>
              <a:t> ve Stavovském divadle – </a:t>
            </a:r>
            <a:r>
              <a:rPr lang="cs-CZ" dirty="0" smtClean="0"/>
              <a:t>tato opera byla napsána pro Prahu, předehru prý dopisoval v noci před premiérou.</a:t>
            </a:r>
          </a:p>
          <a:p>
            <a:r>
              <a:rPr lang="cs-CZ" dirty="0" smtClean="0"/>
              <a:t>3) rok 1791 – září – premiéra opery </a:t>
            </a:r>
            <a:r>
              <a:rPr lang="cs-CZ" i="1" dirty="0" err="1" smtClean="0"/>
              <a:t>Titus</a:t>
            </a:r>
            <a:r>
              <a:rPr lang="cs-CZ" i="1" dirty="0" smtClean="0"/>
              <a:t> – </a:t>
            </a:r>
            <a:r>
              <a:rPr lang="cs-CZ" dirty="0" smtClean="0"/>
              <a:t>tato opera byla přijata velmi chladně.</a:t>
            </a:r>
          </a:p>
          <a:p>
            <a:pPr>
              <a:buNone/>
            </a:pPr>
            <a:r>
              <a:rPr lang="cs-CZ" b="1" u="sng" dirty="0" smtClean="0"/>
              <a:t>Mozartův výrok: </a:t>
            </a:r>
            <a:r>
              <a:rPr lang="cs-CZ" b="1" i="1" u="sng" dirty="0" smtClean="0"/>
              <a:t>„Moji Pražané mi rozumí.“</a:t>
            </a:r>
            <a:endParaRPr lang="cs-CZ" b="1" u="sng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 W. A. Mozarta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Mozartovo dílo je velice rozsáhle, obsahuje např.: symfonie, opery, koncerty pro různé nástroje, vokální tvorbu a komorní hudbu.</a:t>
            </a:r>
          </a:p>
          <a:p>
            <a:r>
              <a:rPr lang="cs-CZ" dirty="0" smtClean="0"/>
              <a:t>Všechna jeho díla mají označení </a:t>
            </a:r>
            <a:r>
              <a:rPr lang="cs-CZ" b="1" u="sng" dirty="0" smtClean="0"/>
              <a:t>„KV“ – </a:t>
            </a:r>
            <a:r>
              <a:rPr lang="cs-CZ" b="1" u="sng" dirty="0" err="1" smtClean="0"/>
              <a:t>Köchelverzeichnis</a:t>
            </a:r>
            <a:r>
              <a:rPr lang="cs-CZ" dirty="0" smtClean="0"/>
              <a:t> – podle rakouského botanika, muzikologa, spisovatele a hudebníka, který miloval hudbu W. A. Mozarta, </a:t>
            </a:r>
            <a:r>
              <a:rPr lang="de-DE" dirty="0" smtClean="0"/>
              <a:t>Ludwig</a:t>
            </a:r>
            <a:r>
              <a:rPr lang="cs-CZ" dirty="0" smtClean="0"/>
              <a:t>a</a:t>
            </a:r>
            <a:r>
              <a:rPr lang="de-DE" dirty="0" smtClean="0"/>
              <a:t> Alois</a:t>
            </a:r>
            <a:r>
              <a:rPr lang="cs-CZ" dirty="0" smtClean="0"/>
              <a:t>e</a:t>
            </a:r>
            <a:r>
              <a:rPr lang="de-DE" dirty="0" smtClean="0"/>
              <a:t> Ferdinand</a:t>
            </a:r>
            <a:r>
              <a:rPr lang="cs-CZ" dirty="0" smtClean="0"/>
              <a:t>a</a:t>
            </a:r>
            <a:r>
              <a:rPr lang="de-DE" dirty="0" smtClean="0"/>
              <a:t> </a:t>
            </a:r>
            <a:r>
              <a:rPr lang="de-DE" dirty="0" err="1" smtClean="0"/>
              <a:t>rytíř</a:t>
            </a:r>
            <a:r>
              <a:rPr lang="cs-CZ" dirty="0" smtClean="0"/>
              <a:t> </a:t>
            </a:r>
            <a:r>
              <a:rPr lang="cs-CZ" dirty="0" err="1" smtClean="0"/>
              <a:t>von</a:t>
            </a:r>
            <a:r>
              <a:rPr lang="cs-CZ" dirty="0" smtClean="0"/>
              <a:t> </a:t>
            </a:r>
            <a:r>
              <a:rPr lang="cs-CZ" dirty="0" err="1" smtClean="0"/>
              <a:t>Köchel</a:t>
            </a:r>
            <a:r>
              <a:rPr lang="cs-CZ" dirty="0" smtClean="0"/>
              <a:t> (1800 – 1877).</a:t>
            </a:r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díla W. A. Mozarta (výběr)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1. Církevní skladby, mše a moteta: Mše „</a:t>
            </a:r>
            <a:r>
              <a:rPr lang="cs-CZ" dirty="0" err="1" smtClean="0"/>
              <a:t>Missa</a:t>
            </a:r>
            <a:r>
              <a:rPr lang="cs-CZ" dirty="0" smtClean="0"/>
              <a:t> </a:t>
            </a:r>
            <a:r>
              <a:rPr lang="cs-CZ" dirty="0" err="1" smtClean="0"/>
              <a:t>Brevis</a:t>
            </a:r>
            <a:r>
              <a:rPr lang="cs-CZ" dirty="0" smtClean="0"/>
              <a:t> C dur“, Mše c-moll, Zádušní mše – </a:t>
            </a:r>
            <a:r>
              <a:rPr lang="cs-CZ" dirty="0" err="1" smtClean="0"/>
              <a:t>Requiem</a:t>
            </a:r>
            <a:r>
              <a:rPr lang="cs-CZ" dirty="0" smtClean="0"/>
              <a:t>, Chrámová sonáta pro varhany a smyčce D dur.</a:t>
            </a:r>
          </a:p>
          <a:p>
            <a:r>
              <a:rPr lang="cs-CZ" dirty="0" smtClean="0"/>
              <a:t>2. Koncerty: </a:t>
            </a:r>
            <a:r>
              <a:rPr lang="cs-CZ" dirty="0" err="1" smtClean="0"/>
              <a:t>Koncerty</a:t>
            </a:r>
            <a:r>
              <a:rPr lang="cs-CZ" dirty="0" smtClean="0"/>
              <a:t> pro klavír, housle, flétnu, fagot.</a:t>
            </a:r>
          </a:p>
          <a:p>
            <a:r>
              <a:rPr lang="cs-CZ" dirty="0" smtClean="0"/>
              <a:t>3. Vokální tvorba (sborová tvorba): Ave </a:t>
            </a:r>
            <a:r>
              <a:rPr lang="cs-CZ" dirty="0" err="1" smtClean="0"/>
              <a:t>Verum</a:t>
            </a:r>
            <a:r>
              <a:rPr lang="cs-CZ" dirty="0" smtClean="0"/>
              <a:t> Corpus, Mše c moll, </a:t>
            </a:r>
            <a:r>
              <a:rPr lang="cs-CZ" dirty="0" err="1" smtClean="0"/>
              <a:t>Requiem</a:t>
            </a:r>
            <a:r>
              <a:rPr lang="cs-CZ" dirty="0" smtClean="0"/>
              <a:t>, Árie pro jednotlivé hlasy.</a:t>
            </a:r>
          </a:p>
          <a:p>
            <a:r>
              <a:rPr lang="cs-CZ" dirty="0" smtClean="0"/>
              <a:t>4. Opery: samostatná prezentace.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Vila Bertramka 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124744"/>
            <a:ext cx="7776863" cy="532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700" i="1" dirty="0" smtClean="0"/>
              <a:t>Wikipedia</a:t>
            </a:r>
            <a:r>
              <a:rPr lang="en-US" sz="1700" dirty="0" smtClean="0"/>
              <a:t>: </a:t>
            </a:r>
            <a:r>
              <a:rPr lang="en-US" sz="1700" i="1" dirty="0" smtClean="0"/>
              <a:t>the free encyclopedia</a:t>
            </a:r>
            <a:r>
              <a:rPr lang="en-US" sz="1700" dirty="0" smtClean="0"/>
              <a:t> [online]. San Francisco (CA): Wikimedia Foundation, </a:t>
            </a:r>
            <a:r>
              <a:rPr lang="cs-CZ" sz="1700" dirty="0" smtClean="0"/>
              <a:t>4. 9. 2010 16:27 </a:t>
            </a:r>
            <a:r>
              <a:rPr lang="en-US" sz="1700" dirty="0" smtClean="0"/>
              <a:t>- [cit. 2012-05-21]. </a:t>
            </a:r>
            <a:r>
              <a:rPr lang="en-US" sz="1700" dirty="0" err="1" smtClean="0"/>
              <a:t>Dostupné</a:t>
            </a:r>
            <a:r>
              <a:rPr lang="en-US" sz="1700" dirty="0" smtClean="0"/>
              <a:t> z: http://cs.wikipedia.org/wiki/Soubor:Mozart_drawing_by_Doris_Stock_1789.jpg </a:t>
            </a:r>
            <a:endParaRPr lang="cs-CZ" sz="1700" dirty="0" smtClean="0"/>
          </a:p>
          <a:p>
            <a:r>
              <a:rPr lang="cs-CZ" sz="1700" dirty="0" smtClean="0"/>
              <a:t>CMÍRAL, Adolf. </a:t>
            </a:r>
            <a:r>
              <a:rPr lang="cs-CZ" sz="1700" i="1" dirty="0" smtClean="0"/>
              <a:t>Heslo Wolfgang Amadeus Mozart. In: Základní pojmy hudební. </a:t>
            </a:r>
            <a:r>
              <a:rPr lang="cs-CZ" sz="1700" dirty="0" smtClean="0"/>
              <a:t>Praha: Státní nakladatelství krásné literatury, hudby a umění. 1957. str. 220 – 221</a:t>
            </a:r>
          </a:p>
          <a:p>
            <a:r>
              <a:rPr lang="en-US" sz="1700" i="1" dirty="0" smtClean="0"/>
              <a:t>Wikipedia</a:t>
            </a:r>
            <a:r>
              <a:rPr lang="en-US" sz="1700" dirty="0" smtClean="0"/>
              <a:t>: </a:t>
            </a:r>
            <a:r>
              <a:rPr lang="en-US" sz="1700" i="1" dirty="0" smtClean="0"/>
              <a:t>the free encyclopedia</a:t>
            </a:r>
            <a:r>
              <a:rPr lang="en-US" sz="1700" dirty="0" smtClean="0"/>
              <a:t> [online]. San Francisco (CA): Wikimedia Foundation, </a:t>
            </a:r>
            <a:r>
              <a:rPr lang="cs-CZ" sz="1700" dirty="0" smtClean="0"/>
              <a:t>28. 12. 2006 19:54 </a:t>
            </a:r>
            <a:r>
              <a:rPr lang="en-US" sz="1700" dirty="0" smtClean="0"/>
              <a:t>- [cit. 2012-05-22]. </a:t>
            </a:r>
            <a:r>
              <a:rPr lang="en-US" sz="1700" dirty="0" err="1" smtClean="0"/>
              <a:t>Dostupné</a:t>
            </a:r>
            <a:r>
              <a:rPr lang="en-US" sz="1700" dirty="0" smtClean="0"/>
              <a:t> z: http://cs.wikipedia.org/wiki/Soubor:Bertramka_vila.jpg </a:t>
            </a:r>
            <a:endParaRPr lang="cs-CZ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686</Words>
  <Application>Microsoft Office PowerPoint</Application>
  <PresentationFormat>Předvádění na obrazovce (4:3)</PresentationFormat>
  <Paragraphs>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Představitelé klasicismu II.</vt:lpstr>
      <vt:lpstr>Anotace</vt:lpstr>
      <vt:lpstr>Životní etapa W. A. Mozarta</vt:lpstr>
      <vt:lpstr>Koncertní život pokračuje</vt:lpstr>
      <vt:lpstr>Mozart a Čechy</vt:lpstr>
      <vt:lpstr>Jednotlivé Mozartovi pobyty v Praze</vt:lpstr>
      <vt:lpstr>Dílo W. A. Mozarta</vt:lpstr>
      <vt:lpstr>Seznam díla W. A. Mozarta (výběr)</vt:lpstr>
      <vt:lpstr>Vila Bertramka </vt:lpstr>
      <vt:lpstr>Seznam použité literatury a internetové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15</cp:revision>
  <dcterms:created xsi:type="dcterms:W3CDTF">2012-05-09T17:32:56Z</dcterms:created>
  <dcterms:modified xsi:type="dcterms:W3CDTF">2013-01-21T16:31:59Z</dcterms:modified>
</cp:coreProperties>
</file>