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4672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4137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9325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6874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667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95916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340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7038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2362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2476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3513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9128A-D06D-404A-A9EE-B5FA3839386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5D531E-E18C-472B-B9B1-CDAA74884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63086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JqUUzTeM88" TargetMode="External"/><Relationship Id="rId2" Type="http://schemas.openxmlformats.org/officeDocument/2006/relationships/hyperlink" Target="http://www.youtube.com/watch?v=sT0DJEW7zG0&amp;feature=relat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129881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VY_32_INOVACE_38_</a:t>
                      </a:r>
                      <a:r>
                        <a:rPr lang="cs-CZ" sz="2000" dirty="0" err="1" smtClean="0">
                          <a:latin typeface="Times New Roman"/>
                          <a:ea typeface="Times New Roman"/>
                        </a:rPr>
                        <a:t>George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Bizet – život a dílo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G.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Bizet – život a dílo, rozbor opery „</a:t>
                      </a:r>
                      <a:r>
                        <a:rPr lang="cs-CZ" sz="2000" baseline="0" dirty="0" err="1" smtClean="0">
                          <a:latin typeface="Times New Roman"/>
                          <a:ea typeface="Times New Roman"/>
                        </a:rPr>
                        <a:t>Carmen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“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943419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5254352" cy="1470025"/>
          </a:xfrm>
        </p:spPr>
        <p:txBody>
          <a:bodyPr/>
          <a:lstStyle/>
          <a:p>
            <a:r>
              <a:rPr lang="cs-CZ" dirty="0" smtClean="0"/>
              <a:t>Georges Bizet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3920480" cy="1752600"/>
          </a:xfrm>
        </p:spPr>
        <p:txBody>
          <a:bodyPr/>
          <a:lstStyle/>
          <a:p>
            <a:r>
              <a:rPr lang="cs-CZ" dirty="0" smtClean="0"/>
              <a:t>Život a dílo, rozbor opery „Carmen“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88840"/>
            <a:ext cx="3435077" cy="4724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67985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9. tříd.</a:t>
            </a:r>
          </a:p>
          <a:p>
            <a:r>
              <a:rPr lang="cs-CZ" dirty="0" smtClean="0"/>
              <a:t>Opakují si již známé hudební formy, které se </a:t>
            </a:r>
            <a:r>
              <a:rPr lang="cs-CZ" dirty="0" smtClean="0"/>
              <a:t>               v </a:t>
            </a:r>
            <a:r>
              <a:rPr lang="cs-CZ" dirty="0" smtClean="0"/>
              <a:t>průběhu let na II. stupni v hodinách hudební výchovy učili (opera – zpěvohra, jednání </a:t>
            </a:r>
            <a:r>
              <a:rPr lang="cs-CZ" dirty="0" smtClean="0"/>
              <a:t>                     v </a:t>
            </a:r>
            <a:r>
              <a:rPr lang="cs-CZ" dirty="0" smtClean="0"/>
              <a:t>operách, druhy operního zpěvu….).</a:t>
            </a:r>
          </a:p>
          <a:p>
            <a:r>
              <a:rPr lang="cs-CZ" dirty="0" smtClean="0"/>
              <a:t>Prezentace je zaměřena na představitele opery 19. století G. Bizeta a rozbor jeho nejznámější opery Carmen na jednotlivá dějství.</a:t>
            </a:r>
          </a:p>
        </p:txBody>
      </p:sp>
    </p:spTree>
    <p:extLst>
      <p:ext uri="{BB962C8B-B14F-4D97-AF65-F5344CB8AC3E}">
        <p14:creationId xmlns="" xmlns:p14="http://schemas.microsoft.com/office/powerpoint/2010/main" val="947050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George Bizeta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* 1839 - Paříž</a:t>
            </a:r>
          </a:p>
          <a:p>
            <a:r>
              <a:rPr lang="cs-CZ" dirty="0" smtClean="0"/>
              <a:t>+ 1875 – </a:t>
            </a:r>
            <a:r>
              <a:rPr lang="cs-CZ" dirty="0" err="1" smtClean="0"/>
              <a:t>Bougival</a:t>
            </a:r>
            <a:r>
              <a:rPr lang="cs-CZ" dirty="0" smtClean="0"/>
              <a:t> u Paříže</a:t>
            </a:r>
          </a:p>
          <a:p>
            <a:r>
              <a:rPr lang="cs-CZ" dirty="0" smtClean="0"/>
              <a:t>Jeho život není moc znám, je zpracováno jen málo údajů, ale jsou pro nás velice cenné.</a:t>
            </a:r>
          </a:p>
          <a:p>
            <a:r>
              <a:rPr lang="cs-CZ" dirty="0" smtClean="0"/>
              <a:t>Jeho otec byl učitelem zpěvu, vedl </a:t>
            </a:r>
            <a:r>
              <a:rPr lang="cs-CZ" dirty="0" err="1" smtClean="0"/>
              <a:t>Georgeho</a:t>
            </a:r>
            <a:r>
              <a:rPr lang="cs-CZ" dirty="0" smtClean="0"/>
              <a:t> k hudbě.</a:t>
            </a:r>
          </a:p>
          <a:p>
            <a:r>
              <a:rPr lang="cs-CZ" dirty="0" smtClean="0"/>
              <a:t>Byl přijat na hudební konzervatoř v Paříži, kde se učil kompozici (skládání).</a:t>
            </a:r>
          </a:p>
          <a:p>
            <a:r>
              <a:rPr lang="cs-CZ" dirty="0" smtClean="0"/>
              <a:t>Několik let působil v Itálii, později se vrací do Paříže, kde je zaměstnán jako operní skladatel.</a:t>
            </a:r>
          </a:p>
          <a:p>
            <a:r>
              <a:rPr lang="cs-CZ" dirty="0" smtClean="0"/>
              <a:t>Jeho smrt je připisována k „nezdaru“ jeho díla.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03142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George Bizeta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Většina jeho díla je obsáhlá v oblasti opery.</a:t>
            </a:r>
          </a:p>
          <a:p>
            <a:r>
              <a:rPr lang="cs-CZ" dirty="0" smtClean="0"/>
              <a:t>I když za svůj život napsal více </a:t>
            </a:r>
            <a:r>
              <a:rPr lang="cs-CZ" dirty="0" smtClean="0"/>
              <a:t>než 20 </a:t>
            </a:r>
            <a:r>
              <a:rPr lang="cs-CZ" dirty="0" smtClean="0"/>
              <a:t>oper, nejznámější je opera z roku 1875 – CARMEN.</a:t>
            </a:r>
          </a:p>
          <a:p>
            <a:r>
              <a:rPr lang="cs-CZ" dirty="0" smtClean="0"/>
              <a:t>Další opery: Don </a:t>
            </a:r>
            <a:r>
              <a:rPr lang="cs-CZ" dirty="0" err="1" smtClean="0"/>
              <a:t>Procopio</a:t>
            </a:r>
            <a:endParaRPr lang="cs-CZ" dirty="0" smtClean="0"/>
          </a:p>
          <a:p>
            <a:r>
              <a:rPr lang="cs-CZ" dirty="0" smtClean="0"/>
              <a:t>                      1867 – Dívka z </a:t>
            </a:r>
            <a:r>
              <a:rPr lang="cs-CZ" dirty="0" err="1" smtClean="0"/>
              <a:t>Pethu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                  (též Kráska z Perthu)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1872 - </a:t>
            </a:r>
            <a:r>
              <a:rPr lang="cs-CZ" dirty="0" err="1" smtClean="0"/>
              <a:t>Džamilé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1873 – Lovci perel</a:t>
            </a:r>
          </a:p>
          <a:p>
            <a:r>
              <a:rPr lang="cs-CZ" dirty="0" smtClean="0"/>
              <a:t>                      1875 – </a:t>
            </a:r>
            <a:r>
              <a:rPr lang="cs-CZ" dirty="0" err="1" smtClean="0"/>
              <a:t>Carmen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47787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George</a:t>
            </a:r>
            <a:r>
              <a:rPr lang="cs-CZ" dirty="0" smtClean="0"/>
              <a:t> Bizet – opera </a:t>
            </a:r>
            <a:r>
              <a:rPr lang="cs-CZ" dirty="0" err="1" smtClean="0"/>
              <a:t>Carmen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Text opery podle novely </a:t>
            </a:r>
            <a:r>
              <a:rPr lang="cs-CZ" dirty="0" err="1" smtClean="0"/>
              <a:t>Mériméeovy</a:t>
            </a:r>
            <a:r>
              <a:rPr lang="cs-CZ" dirty="0" smtClean="0"/>
              <a:t> napsali </a:t>
            </a:r>
            <a:r>
              <a:rPr lang="cs-CZ" dirty="0" err="1" smtClean="0"/>
              <a:t>Meilhac</a:t>
            </a:r>
            <a:r>
              <a:rPr lang="cs-CZ" dirty="0" smtClean="0"/>
              <a:t> a </a:t>
            </a:r>
            <a:r>
              <a:rPr lang="cs-CZ" dirty="0" err="1" smtClean="0"/>
              <a:t>Halévy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češtiny text přeložila Eliška Krásnohorská.</a:t>
            </a:r>
          </a:p>
          <a:p>
            <a:r>
              <a:rPr lang="cs-CZ" dirty="0" smtClean="0"/>
              <a:t>Premiéra opery byla uveřejněna 3. března 1875, těsně před Bizetovou smrtí.</a:t>
            </a:r>
          </a:p>
          <a:p>
            <a:r>
              <a:rPr lang="cs-CZ" dirty="0" smtClean="0"/>
              <a:t>Děj opery se odehrává ve Španělsku kolem roku 1830.</a:t>
            </a:r>
          </a:p>
          <a:p>
            <a:r>
              <a:rPr lang="cs-CZ" dirty="0" smtClean="0"/>
              <a:t>Hlavní postava – cikánka </a:t>
            </a:r>
            <a:r>
              <a:rPr lang="cs-CZ" dirty="0" err="1" smtClean="0"/>
              <a:t>Carmen</a:t>
            </a:r>
            <a:r>
              <a:rPr lang="cs-CZ" dirty="0" smtClean="0"/>
              <a:t>, temperamentní žena, která pracuje v továrně na tabák.</a:t>
            </a:r>
          </a:p>
          <a:p>
            <a:r>
              <a:rPr lang="cs-CZ" dirty="0" smtClean="0"/>
              <a:t>Tato opera má </a:t>
            </a:r>
            <a:r>
              <a:rPr lang="cs-CZ" dirty="0" smtClean="0"/>
              <a:t>4 </a:t>
            </a:r>
            <a:r>
              <a:rPr lang="cs-CZ" dirty="0" smtClean="0"/>
              <a:t>dějství.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postavy 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Cikánská dívka – </a:t>
            </a:r>
            <a:r>
              <a:rPr lang="cs-CZ" dirty="0" err="1" smtClean="0"/>
              <a:t>Carmen</a:t>
            </a:r>
            <a:r>
              <a:rPr lang="cs-CZ" dirty="0" smtClean="0"/>
              <a:t> – mezzosoprán</a:t>
            </a:r>
          </a:p>
          <a:p>
            <a:r>
              <a:rPr lang="cs-CZ" dirty="0" smtClean="0"/>
              <a:t>Don </a:t>
            </a:r>
            <a:r>
              <a:rPr lang="cs-CZ" dirty="0" err="1" smtClean="0"/>
              <a:t>José</a:t>
            </a:r>
            <a:r>
              <a:rPr lang="cs-CZ" dirty="0" smtClean="0"/>
              <a:t>, voják – tenor</a:t>
            </a:r>
          </a:p>
          <a:p>
            <a:r>
              <a:rPr lang="cs-CZ" dirty="0" err="1" smtClean="0"/>
              <a:t>Micaela</a:t>
            </a:r>
            <a:r>
              <a:rPr lang="cs-CZ" dirty="0" smtClean="0"/>
              <a:t> – soprán</a:t>
            </a:r>
          </a:p>
          <a:p>
            <a:r>
              <a:rPr lang="cs-CZ" dirty="0" err="1" smtClean="0"/>
              <a:t>Escamillo</a:t>
            </a:r>
            <a:r>
              <a:rPr lang="cs-CZ" dirty="0" smtClean="0"/>
              <a:t>, </a:t>
            </a:r>
            <a:r>
              <a:rPr lang="cs-CZ" dirty="0" err="1" smtClean="0"/>
              <a:t>toreádor</a:t>
            </a:r>
            <a:r>
              <a:rPr lang="cs-CZ" dirty="0" smtClean="0"/>
              <a:t> – </a:t>
            </a:r>
            <a:r>
              <a:rPr lang="cs-CZ" dirty="0" err="1" smtClean="0"/>
              <a:t>barytón</a:t>
            </a:r>
            <a:endParaRPr lang="cs-CZ" dirty="0" smtClean="0"/>
          </a:p>
          <a:p>
            <a:r>
              <a:rPr lang="cs-CZ" dirty="0" err="1" smtClean="0"/>
              <a:t>Zuniga</a:t>
            </a:r>
            <a:r>
              <a:rPr lang="cs-CZ" dirty="0" smtClean="0"/>
              <a:t>, poručík - bas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dějství opery</a:t>
            </a:r>
            <a:br>
              <a:rPr lang="cs-CZ" dirty="0" smtClean="0"/>
            </a:br>
            <a:r>
              <a:rPr lang="cs-CZ" dirty="0" smtClean="0"/>
              <a:t>- rušné náměstí v Seville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Na rušném náměstí se setkává don </a:t>
            </a:r>
            <a:r>
              <a:rPr lang="cs-CZ" dirty="0" err="1" smtClean="0"/>
              <a:t>José</a:t>
            </a:r>
            <a:r>
              <a:rPr lang="cs-CZ" dirty="0" smtClean="0"/>
              <a:t> s </a:t>
            </a:r>
            <a:r>
              <a:rPr lang="cs-CZ" dirty="0" err="1" smtClean="0"/>
              <a:t>Micaelou</a:t>
            </a:r>
            <a:r>
              <a:rPr lang="cs-CZ" dirty="0" smtClean="0"/>
              <a:t> (přináší mu vzkaz od jeho matky).</a:t>
            </a:r>
          </a:p>
          <a:p>
            <a:r>
              <a:rPr lang="cs-CZ" dirty="0" smtClean="0"/>
              <a:t>Na rušném Sevillském náměstí je rušno, do tohoto </a:t>
            </a:r>
            <a:r>
              <a:rPr lang="cs-CZ" dirty="0" smtClean="0"/>
              <a:t>ruchu </a:t>
            </a:r>
            <a:r>
              <a:rPr lang="cs-CZ" dirty="0" smtClean="0"/>
              <a:t>vycházejí dělnice z továrny na tabák (mezi nimi </a:t>
            </a:r>
            <a:r>
              <a:rPr lang="cs-CZ" dirty="0" smtClean="0"/>
              <a:t>            i </a:t>
            </a:r>
            <a:r>
              <a:rPr lang="cs-CZ" dirty="0" smtClean="0"/>
              <a:t>ohnivá </a:t>
            </a:r>
            <a:r>
              <a:rPr lang="cs-CZ" dirty="0" err="1" smtClean="0"/>
              <a:t>Carmen</a:t>
            </a:r>
            <a:r>
              <a:rPr lang="cs-CZ" dirty="0" smtClean="0"/>
              <a:t> s květem akátů v ústech).</a:t>
            </a:r>
          </a:p>
          <a:p>
            <a:r>
              <a:rPr lang="cs-CZ" dirty="0" err="1" smtClean="0"/>
              <a:t>Carmen</a:t>
            </a:r>
            <a:r>
              <a:rPr lang="cs-CZ" dirty="0" smtClean="0"/>
              <a:t> má být odvedena spoutaná do vězení, protože vyprovokovala hádku a následně bitku mezi dělnicemi.</a:t>
            </a:r>
          </a:p>
          <a:p>
            <a:r>
              <a:rPr lang="cs-CZ" dirty="0" smtClean="0"/>
              <a:t>Don </a:t>
            </a:r>
            <a:r>
              <a:rPr lang="cs-CZ" dirty="0" err="1" smtClean="0"/>
              <a:t>José</a:t>
            </a:r>
            <a:r>
              <a:rPr lang="cs-CZ" dirty="0" smtClean="0"/>
              <a:t> má </a:t>
            </a:r>
            <a:r>
              <a:rPr lang="cs-CZ" dirty="0" err="1" smtClean="0"/>
              <a:t>Carmen</a:t>
            </a:r>
            <a:r>
              <a:rPr lang="cs-CZ" dirty="0" smtClean="0"/>
              <a:t> přivézt do vězení, ta mu však hodí květy akátů a </a:t>
            </a:r>
            <a:r>
              <a:rPr lang="cs-CZ" dirty="0" err="1" smtClean="0"/>
              <a:t>José</a:t>
            </a:r>
            <a:r>
              <a:rPr lang="cs-CZ" dirty="0" smtClean="0"/>
              <a:t> se do ní zamiluje.</a:t>
            </a:r>
          </a:p>
          <a:p>
            <a:r>
              <a:rPr lang="cs-CZ" dirty="0" err="1" smtClean="0"/>
              <a:t>Carmen</a:t>
            </a:r>
            <a:r>
              <a:rPr lang="cs-CZ" dirty="0" smtClean="0"/>
              <a:t> se s </a:t>
            </a:r>
            <a:r>
              <a:rPr lang="cs-CZ" dirty="0" err="1" smtClean="0"/>
              <a:t>Josém</a:t>
            </a:r>
            <a:r>
              <a:rPr lang="cs-CZ" dirty="0" smtClean="0"/>
              <a:t> domluví na útěku a následnou schůzku v osamělé krčmě za hradbami Sevilly.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dějství 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Uplynuly dva měsíce a don </a:t>
            </a:r>
            <a:r>
              <a:rPr lang="cs-CZ" dirty="0" err="1" smtClean="0"/>
              <a:t>José</a:t>
            </a:r>
            <a:r>
              <a:rPr lang="cs-CZ" dirty="0" smtClean="0"/>
              <a:t> se vrací z vězení (zde si odpykával trest za úprk </a:t>
            </a:r>
            <a:r>
              <a:rPr lang="cs-CZ" dirty="0" err="1" smtClean="0"/>
              <a:t>Carmen</a:t>
            </a:r>
            <a:r>
              <a:rPr lang="cs-CZ" dirty="0" smtClean="0"/>
              <a:t>).</a:t>
            </a:r>
          </a:p>
          <a:p>
            <a:r>
              <a:rPr lang="cs-CZ" dirty="0" smtClean="0"/>
              <a:t>Vrací se na jejich smluvené místo do krčmy </a:t>
            </a:r>
            <a:r>
              <a:rPr lang="cs-CZ" dirty="0" smtClean="0"/>
              <a:t>                      za </a:t>
            </a:r>
            <a:r>
              <a:rPr lang="cs-CZ" dirty="0" smtClean="0"/>
              <a:t>hradbami Sevilly (zde </a:t>
            </a:r>
            <a:r>
              <a:rPr lang="cs-CZ" dirty="0" err="1" smtClean="0"/>
              <a:t>Carmen</a:t>
            </a:r>
            <a:r>
              <a:rPr lang="cs-CZ" dirty="0" smtClean="0"/>
              <a:t> laškuje s jeho nadřízeným </a:t>
            </a:r>
            <a:r>
              <a:rPr lang="cs-CZ" dirty="0" err="1" smtClean="0"/>
              <a:t>Zunigou</a:t>
            </a:r>
            <a:r>
              <a:rPr lang="cs-CZ" dirty="0" smtClean="0"/>
              <a:t>, je též zamilovaná </a:t>
            </a:r>
            <a:r>
              <a:rPr lang="cs-CZ" dirty="0" smtClean="0"/>
              <a:t>                          do </a:t>
            </a:r>
            <a:r>
              <a:rPr lang="cs-CZ" dirty="0" err="1" smtClean="0"/>
              <a:t>toreádora</a:t>
            </a:r>
            <a:r>
              <a:rPr lang="cs-CZ" dirty="0" smtClean="0"/>
              <a:t> </a:t>
            </a:r>
            <a:r>
              <a:rPr lang="cs-CZ" dirty="0" err="1" smtClean="0"/>
              <a:t>Escamilleho</a:t>
            </a:r>
            <a:r>
              <a:rPr lang="cs-CZ" dirty="0" smtClean="0"/>
              <a:t>).</a:t>
            </a:r>
          </a:p>
          <a:p>
            <a:r>
              <a:rPr lang="cs-CZ" dirty="0" err="1" smtClean="0"/>
              <a:t>Carmen</a:t>
            </a:r>
            <a:r>
              <a:rPr lang="cs-CZ" dirty="0" smtClean="0"/>
              <a:t> má laškovné, přelétavé srdce, které nemiluje jen jednoho muže. </a:t>
            </a:r>
          </a:p>
          <a:p>
            <a:r>
              <a:rPr lang="cs-CZ" dirty="0" smtClean="0"/>
              <a:t>Ze žárlivosti don </a:t>
            </a:r>
            <a:r>
              <a:rPr lang="cs-CZ" dirty="0" err="1" smtClean="0"/>
              <a:t>José</a:t>
            </a:r>
            <a:r>
              <a:rPr lang="cs-CZ" dirty="0" smtClean="0"/>
              <a:t> </a:t>
            </a:r>
            <a:r>
              <a:rPr lang="cs-CZ" dirty="0" err="1" smtClean="0"/>
              <a:t>Zunigu</a:t>
            </a:r>
            <a:r>
              <a:rPr lang="cs-CZ" dirty="0" smtClean="0"/>
              <a:t> napadne a tak mu nic jiného nezbývá, než odejít z vojenské služby a přidat se ke </a:t>
            </a:r>
            <a:r>
              <a:rPr lang="cs-CZ" dirty="0" err="1" smtClean="0"/>
              <a:t>Carmen</a:t>
            </a:r>
            <a:r>
              <a:rPr lang="cs-CZ" dirty="0" smtClean="0"/>
              <a:t> a její skupině pašeráků.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dějství 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Don </a:t>
            </a:r>
            <a:r>
              <a:rPr lang="cs-CZ" dirty="0" err="1" smtClean="0"/>
              <a:t>José</a:t>
            </a:r>
            <a:r>
              <a:rPr lang="cs-CZ" dirty="0" smtClean="0"/>
              <a:t> je členem pašerácké tlupy, ale stále se mu nepodařilo získat si srdce </a:t>
            </a:r>
            <a:r>
              <a:rPr lang="cs-CZ" dirty="0" err="1" smtClean="0"/>
              <a:t>Carmen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Ta je zamilovaná do toreadora </a:t>
            </a:r>
            <a:r>
              <a:rPr lang="cs-CZ" dirty="0" err="1" smtClean="0"/>
              <a:t>Escamilla</a:t>
            </a:r>
            <a:r>
              <a:rPr lang="cs-CZ" dirty="0" smtClean="0"/>
              <a:t>, který jí zve do Sevilly na býčí zápasy. </a:t>
            </a:r>
          </a:p>
          <a:p>
            <a:r>
              <a:rPr lang="cs-CZ" dirty="0" smtClean="0"/>
              <a:t>Don </a:t>
            </a:r>
            <a:r>
              <a:rPr lang="cs-CZ" dirty="0" err="1" smtClean="0"/>
              <a:t>José</a:t>
            </a:r>
            <a:r>
              <a:rPr lang="cs-CZ" dirty="0" smtClean="0"/>
              <a:t> ztropí žárlivou scénu, ve které chce </a:t>
            </a:r>
            <a:r>
              <a:rPr lang="cs-CZ" dirty="0" err="1" smtClean="0"/>
              <a:t>Carmen</a:t>
            </a:r>
            <a:r>
              <a:rPr lang="cs-CZ" dirty="0" smtClean="0"/>
              <a:t> jen pro sebe, avšak do všeho přichází </a:t>
            </a:r>
            <a:r>
              <a:rPr lang="cs-CZ" dirty="0" err="1" smtClean="0"/>
              <a:t>Micaela</a:t>
            </a:r>
            <a:r>
              <a:rPr lang="cs-CZ" dirty="0" smtClean="0"/>
              <a:t>, která přináší zprávu o umírající matce dona </a:t>
            </a:r>
            <a:r>
              <a:rPr lang="cs-CZ" dirty="0" err="1" smtClean="0"/>
              <a:t>Josého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Carmen</a:t>
            </a:r>
            <a:r>
              <a:rPr lang="cs-CZ" dirty="0" smtClean="0"/>
              <a:t> zabrání střetu mezi </a:t>
            </a:r>
            <a:r>
              <a:rPr lang="cs-CZ" dirty="0" err="1" smtClean="0"/>
              <a:t>Josém</a:t>
            </a:r>
            <a:r>
              <a:rPr lang="cs-CZ" dirty="0" smtClean="0"/>
              <a:t> a </a:t>
            </a:r>
            <a:r>
              <a:rPr lang="cs-CZ" dirty="0" err="1" smtClean="0"/>
              <a:t>Escamillem</a:t>
            </a:r>
            <a:r>
              <a:rPr lang="cs-CZ" dirty="0" smtClean="0"/>
              <a:t>, ale don </a:t>
            </a:r>
            <a:r>
              <a:rPr lang="cs-CZ" dirty="0" err="1" smtClean="0"/>
              <a:t>José</a:t>
            </a:r>
            <a:r>
              <a:rPr lang="cs-CZ" dirty="0" smtClean="0"/>
              <a:t> vyhrožuje, že se brzy vrátí.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dějství 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Po smrti své matky se don </a:t>
            </a:r>
            <a:r>
              <a:rPr lang="cs-CZ" dirty="0" err="1" smtClean="0"/>
              <a:t>José</a:t>
            </a:r>
            <a:r>
              <a:rPr lang="cs-CZ" dirty="0" smtClean="0"/>
              <a:t> vrací do Sevilly, kde se konají býčí zápasy.</a:t>
            </a:r>
          </a:p>
          <a:p>
            <a:r>
              <a:rPr lang="cs-CZ" dirty="0" err="1" smtClean="0"/>
              <a:t>Carmen</a:t>
            </a:r>
            <a:r>
              <a:rPr lang="cs-CZ" dirty="0" smtClean="0"/>
              <a:t> si už na dona </a:t>
            </a:r>
            <a:r>
              <a:rPr lang="cs-CZ" dirty="0" err="1" smtClean="0"/>
              <a:t>Josého</a:t>
            </a:r>
            <a:r>
              <a:rPr lang="cs-CZ" dirty="0" smtClean="0"/>
              <a:t> a jeho lásku ani </a:t>
            </a:r>
            <a:r>
              <a:rPr lang="cs-CZ" dirty="0" err="1" smtClean="0"/>
              <a:t>nezvpomene</a:t>
            </a:r>
            <a:r>
              <a:rPr lang="cs-CZ" dirty="0" smtClean="0"/>
              <a:t>, je pevně zamilovaná do </a:t>
            </a:r>
            <a:r>
              <a:rPr lang="cs-CZ" dirty="0" err="1" smtClean="0"/>
              <a:t>Escamilleho</a:t>
            </a:r>
            <a:r>
              <a:rPr lang="cs-CZ" dirty="0" smtClean="0"/>
              <a:t>, který je jako </a:t>
            </a:r>
            <a:r>
              <a:rPr lang="cs-CZ" dirty="0" err="1" smtClean="0"/>
              <a:t>toreádor</a:t>
            </a:r>
            <a:r>
              <a:rPr lang="cs-CZ" dirty="0" smtClean="0"/>
              <a:t> oslavován celou Sevillou. </a:t>
            </a:r>
          </a:p>
          <a:p>
            <a:r>
              <a:rPr lang="cs-CZ" dirty="0" smtClean="0"/>
              <a:t>Don </a:t>
            </a:r>
            <a:r>
              <a:rPr lang="cs-CZ" dirty="0" err="1" smtClean="0"/>
              <a:t>José</a:t>
            </a:r>
            <a:r>
              <a:rPr lang="cs-CZ" dirty="0" smtClean="0"/>
              <a:t> marně připomíná </a:t>
            </a:r>
            <a:r>
              <a:rPr lang="cs-CZ" dirty="0" err="1" smtClean="0"/>
              <a:t>Carmen</a:t>
            </a:r>
            <a:r>
              <a:rPr lang="cs-CZ" dirty="0" smtClean="0"/>
              <a:t> svou lásku, ta se však vyznává k lásce nové.</a:t>
            </a:r>
          </a:p>
          <a:p>
            <a:r>
              <a:rPr lang="cs-CZ" dirty="0" smtClean="0"/>
              <a:t>Takovou potupu </a:t>
            </a:r>
            <a:r>
              <a:rPr lang="cs-CZ" dirty="0" err="1" smtClean="0"/>
              <a:t>José</a:t>
            </a:r>
            <a:r>
              <a:rPr lang="cs-CZ" dirty="0" smtClean="0"/>
              <a:t> nepřenese přes srdce, vytáhne dýku a </a:t>
            </a:r>
            <a:r>
              <a:rPr lang="cs-CZ" dirty="0" err="1" smtClean="0"/>
              <a:t>Carmen</a:t>
            </a:r>
            <a:r>
              <a:rPr lang="cs-CZ" dirty="0" smtClean="0"/>
              <a:t> probodne. </a:t>
            </a:r>
          </a:p>
          <a:p>
            <a:r>
              <a:rPr lang="cs-CZ" dirty="0" smtClean="0"/>
              <a:t>Pak se jako její vrah nechává zatknout a odvézt </a:t>
            </a:r>
            <a:r>
              <a:rPr lang="cs-CZ" dirty="0" smtClean="0"/>
              <a:t>                     do </a:t>
            </a:r>
            <a:r>
              <a:rPr lang="cs-CZ" dirty="0" smtClean="0"/>
              <a:t>vězení.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700" i="1" dirty="0" smtClean="0"/>
              <a:t>Wikipedia</a:t>
            </a:r>
            <a:r>
              <a:rPr lang="en-US" sz="1700" dirty="0" smtClean="0"/>
              <a:t>: </a:t>
            </a:r>
            <a:r>
              <a:rPr lang="en-US" sz="1700" i="1" dirty="0" smtClean="0"/>
              <a:t>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27. 9. 2011 00:56 </a:t>
            </a:r>
            <a:r>
              <a:rPr lang="en-US" sz="1700" dirty="0" smtClean="0"/>
              <a:t>- [cit. 2012-06-18].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http://cs.wikipedia.org/wiki/Soubor:Georges_bizet.jpg </a:t>
            </a:r>
            <a:endParaRPr lang="cs-CZ" sz="1700" dirty="0" smtClean="0"/>
          </a:p>
          <a:p>
            <a:r>
              <a:rPr lang="cs-CZ" sz="1700" dirty="0" smtClean="0">
                <a:hlinkClick r:id="rId2"/>
              </a:rPr>
              <a:t>http://www.</a:t>
            </a:r>
            <a:r>
              <a:rPr lang="cs-CZ" sz="1700" dirty="0" err="1" smtClean="0">
                <a:hlinkClick r:id="rId2"/>
              </a:rPr>
              <a:t>youtube.com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watch</a:t>
            </a:r>
            <a:r>
              <a:rPr lang="cs-CZ" sz="1700" dirty="0" smtClean="0">
                <a:hlinkClick r:id="rId2"/>
              </a:rPr>
              <a:t>?v=sT0DJEW7zG0&amp;feature=</a:t>
            </a:r>
            <a:r>
              <a:rPr lang="cs-CZ" sz="1700" dirty="0" err="1" smtClean="0">
                <a:hlinkClick r:id="rId2"/>
              </a:rPr>
              <a:t>related</a:t>
            </a:r>
            <a:endParaRPr lang="cs-CZ" sz="1700" dirty="0" smtClean="0"/>
          </a:p>
          <a:p>
            <a:r>
              <a:rPr lang="cs-CZ" sz="1700" dirty="0" smtClean="0">
                <a:hlinkClick r:id="rId3"/>
              </a:rPr>
              <a:t>http://www.</a:t>
            </a:r>
            <a:r>
              <a:rPr lang="cs-CZ" sz="1700" dirty="0" err="1" smtClean="0">
                <a:hlinkClick r:id="rId3"/>
              </a:rPr>
              <a:t>youtube.com</a:t>
            </a:r>
            <a:r>
              <a:rPr lang="cs-CZ" sz="1700" dirty="0" smtClean="0">
                <a:hlinkClick r:id="rId3"/>
              </a:rPr>
              <a:t>/</a:t>
            </a:r>
            <a:r>
              <a:rPr lang="cs-CZ" sz="1700" dirty="0" err="1" smtClean="0">
                <a:hlinkClick r:id="rId3"/>
              </a:rPr>
              <a:t>watch</a:t>
            </a:r>
            <a:r>
              <a:rPr lang="cs-CZ" sz="1700" dirty="0" smtClean="0">
                <a:hlinkClick r:id="rId3"/>
              </a:rPr>
              <a:t>?v=mJqUUzTeM88</a:t>
            </a:r>
            <a:endParaRPr lang="cs-CZ" sz="1700" dirty="0" smtClean="0"/>
          </a:p>
          <a:p>
            <a:r>
              <a:rPr lang="cs-CZ" sz="1700" dirty="0" smtClean="0"/>
              <a:t>HOSTOMSKÁ, Anna. </a:t>
            </a:r>
            <a:r>
              <a:rPr lang="cs-CZ" sz="1700" i="1" dirty="0" smtClean="0"/>
              <a:t>Heslo: G. Bizet - </a:t>
            </a:r>
            <a:r>
              <a:rPr lang="cs-CZ" sz="1700" i="1" dirty="0" err="1" smtClean="0"/>
              <a:t>Carmen</a:t>
            </a:r>
            <a:r>
              <a:rPr lang="cs-CZ" sz="1700" i="1" dirty="0" smtClean="0"/>
              <a:t>. In: Opera, průvodce operní tvorbou. </a:t>
            </a:r>
            <a:r>
              <a:rPr lang="cs-CZ" sz="1700" dirty="0" smtClean="0"/>
              <a:t>Praha: Státní nakladatelství krásné literatury, hudby a umění. 1959. str. 229 – 230.</a:t>
            </a:r>
          </a:p>
          <a:p>
            <a:endParaRPr lang="cs-CZ" sz="1700" dirty="0" smtClean="0"/>
          </a:p>
          <a:p>
            <a:endParaRPr lang="cs-CZ" sz="1700" dirty="0" smtClean="0"/>
          </a:p>
          <a:p>
            <a:endParaRPr lang="cs-CZ" sz="1700" dirty="0"/>
          </a:p>
        </p:txBody>
      </p:sp>
    </p:spTree>
    <p:extLst>
      <p:ext uri="{BB962C8B-B14F-4D97-AF65-F5344CB8AC3E}">
        <p14:creationId xmlns="" xmlns:p14="http://schemas.microsoft.com/office/powerpoint/2010/main" val="77392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815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Georges Bizet</vt:lpstr>
      <vt:lpstr>Anotace</vt:lpstr>
      <vt:lpstr>Život George Bizeta</vt:lpstr>
      <vt:lpstr>Dílo George Bizeta</vt:lpstr>
      <vt:lpstr>George Bizet – opera Carmen</vt:lpstr>
      <vt:lpstr>Hlavní postavy opery</vt:lpstr>
      <vt:lpstr>1. dějství opery - rušné náměstí v Seville</vt:lpstr>
      <vt:lpstr>2. dějství opery</vt:lpstr>
      <vt:lpstr>3. dějství opery</vt:lpstr>
      <vt:lpstr>4. dějství opery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Dum</cp:lastModifiedBy>
  <cp:revision>16</cp:revision>
  <dcterms:created xsi:type="dcterms:W3CDTF">2012-06-18T10:03:14Z</dcterms:created>
  <dcterms:modified xsi:type="dcterms:W3CDTF">2013-02-28T13:40:53Z</dcterms:modified>
</cp:coreProperties>
</file>