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4" r:id="rId1"/>
  </p:sldMasterIdLst>
  <p:notesMasterIdLst>
    <p:notesMasterId r:id="rId7"/>
  </p:notesMasterIdLst>
  <p:sldIdLst>
    <p:sldId id="256" r:id="rId2"/>
    <p:sldId id="257" r:id="rId3"/>
    <p:sldId id="262" r:id="rId4"/>
    <p:sldId id="268" r:id="rId5"/>
    <p:sldId id="263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00" y="-1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Msgre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/>
            <a:t>Autor</a:t>
          </a:r>
          <a:r>
            <a:rPr lang="cs-CZ" smtClean="0"/>
            <a:t>: </a:t>
          </a:r>
          <a:r>
            <a:rPr lang="cs-CZ" dirty="0" smtClean="0"/>
            <a:t>Mgr. Věra Hadravová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Vzorce solí A,B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Pracovní listy - chemie pro 8. a 9. ročník Z Š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 </a:t>
          </a:r>
          <a:r>
            <a:rPr lang="cs-CZ" dirty="0"/>
            <a:t>: </a:t>
          </a:r>
          <a:r>
            <a:rPr lang="cs-CZ" dirty="0" smtClean="0"/>
            <a:t>VY_52 _INOVACE_10_Vzorce solí A,B</a:t>
          </a:r>
          <a:endParaRPr lang="cs-CZ" dirty="0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 custLinFactNeighborX="1515" custLinFactNeighborY="0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8CDAC94-D9B4-408E-A411-C0122F534C38}" type="presOf" srcId="{DAEA276B-ECF9-46F6-A7D3-4693B2D32BC4}" destId="{F69A1436-182C-465B-AD7F-FE48E0C090C1}" srcOrd="1" destOrd="0" presId="urn:microsoft.com/office/officeart/2005/8/layout/target3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6FBD54DE-9697-4325-9642-8E7A36E6CA22}" type="presOf" srcId="{C73C7642-F245-4585-8F88-243F9FAEF6CA}" destId="{97289DF2-90F4-4EC2-A9FC-633B00BAB610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E79B18C-6245-45D1-800E-D13320153362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011DD8BF-E596-4ECA-B306-B84BA9664A3D}" type="presOf" srcId="{EBC41103-E2E5-4D48-9B4B-425520D3D098}" destId="{F969C235-9271-4D34-B740-D627A121CAD0}" srcOrd="1" destOrd="0" presId="urn:microsoft.com/office/officeart/2005/8/layout/target3"/>
    <dgm:cxn modelId="{64AD265E-2968-4B33-9517-897B05DCE351}" type="presOf" srcId="{C73C7642-F245-4585-8F88-243F9FAEF6CA}" destId="{AA41A67C-3D3F-4AE9-9E0F-5D7F7BB2E74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2AAF51E-EFE1-4D24-A8A3-E3DC899F1A1D}" type="presOf" srcId="{DAEA276B-ECF9-46F6-A7D3-4693B2D32BC4}" destId="{CDED6FE3-AD8F-4ACC-B6B8-710EDDD97598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C6D0117D-1DB2-4D47-B684-7F1E51C1B447}" type="presParOf" srcId="{71045F8C-00FA-488E-A7BD-E2E6753D979D}" destId="{626ABFF6-56C8-4386-B662-68EC364EED9D}" srcOrd="9" destOrd="0" presId="urn:microsoft.com/office/officeart/2005/8/layout/target3"/>
    <dgm:cxn modelId="{3BC83635-9D3D-438B-BCFB-3ED064E2D6C5}" type="presParOf" srcId="{71045F8C-00FA-488E-A7BD-E2E6753D979D}" destId="{6DB11F1C-D028-4800-9625-6611CA9DE6D4}" srcOrd="10" destOrd="0" presId="urn:microsoft.com/office/officeart/2005/8/layout/target3"/>
    <dgm:cxn modelId="{8CF85331-D30D-4FB3-ACCE-D07FBE458A48}" type="presParOf" srcId="{71045F8C-00FA-488E-A7BD-E2E6753D979D}" destId="{CDED6FE3-AD8F-4ACC-B6B8-710EDDD97598}" srcOrd="11" destOrd="0" presId="urn:microsoft.com/office/officeart/2005/8/layout/target3"/>
    <dgm:cxn modelId="{51CEB8A5-CE36-4908-9404-757FD1973565}" type="presParOf" srcId="{71045F8C-00FA-488E-A7BD-E2E6753D979D}" destId="{397AC6D7-84A6-4150-958F-83C92D9ACF38}" srcOrd="12" destOrd="0" presId="urn:microsoft.com/office/officeart/2005/8/layout/target3"/>
    <dgm:cxn modelId="{0BBE54AC-27D2-4F95-8193-4809D81E0FFF}" type="presParOf" srcId="{71045F8C-00FA-488E-A7BD-E2E6753D979D}" destId="{D7419528-33A6-416D-9E64-B3F7915C5149}" srcOrd="13" destOrd="0" presId="urn:microsoft.com/office/officeart/2005/8/layout/target3"/>
    <dgm:cxn modelId="{4FCB4C2B-C1D1-47BA-B30B-B2A4FCAABB13}" type="presParOf" srcId="{71045F8C-00FA-488E-A7BD-E2E6753D979D}" destId="{97289DF2-90F4-4EC2-A9FC-633B00BAB610}" srcOrd="14" destOrd="0" presId="urn:microsoft.com/office/officeart/2005/8/layout/target3"/>
    <dgm:cxn modelId="{004A2E52-737A-4A5A-8D57-47C9A0DBB0FC}" type="presParOf" srcId="{71045F8C-00FA-488E-A7BD-E2E6753D979D}" destId="{234EBA9D-95B4-4C20-A84E-6F65F1085DC6}" srcOrd="15" destOrd="0" presId="urn:microsoft.com/office/officeart/2005/8/layout/target3"/>
    <dgm:cxn modelId="{79591259-FBA9-4661-87D1-2A0C208FD8D7}" type="presParOf" srcId="{71045F8C-00FA-488E-A7BD-E2E6753D979D}" destId="{12255512-213F-41DF-90A6-8B4CD74A2B52}" srcOrd="16" destOrd="0" presId="urn:microsoft.com/office/officeart/2005/8/layout/target3"/>
    <dgm:cxn modelId="{8308CFAB-CCA8-41A3-BB05-CB95938D7DBF}" type="presParOf" srcId="{71045F8C-00FA-488E-A7BD-E2E6753D979D}" destId="{50C2F88D-8688-44C2-A854-691F34009D3B}" srcOrd="17" destOrd="0" presId="urn:microsoft.com/office/officeart/2005/8/layout/target3"/>
    <dgm:cxn modelId="{00A003CF-4BAE-4A7E-B527-319406F52F72}" type="presParOf" srcId="{71045F8C-00FA-488E-A7BD-E2E6753D979D}" destId="{4D19AB04-24FA-40C2-B203-52AE3D15E171}" srcOrd="18" destOrd="0" presId="urn:microsoft.com/office/officeart/2005/8/layout/target3"/>
    <dgm:cxn modelId="{B9F96ACF-85A4-4F67-9A67-06B353F09EDA}" type="presParOf" srcId="{71045F8C-00FA-488E-A7BD-E2E6753D979D}" destId="{832BF48F-0145-4429-9E02-8FCA946CCE9E}" srcOrd="19" destOrd="0" presId="urn:microsoft.com/office/officeart/2005/8/layout/target3"/>
    <dgm:cxn modelId="{7677268B-9AEF-40D1-B5A6-0B94534D22AF}" type="presParOf" srcId="{71045F8C-00FA-488E-A7BD-E2E6753D979D}" destId="{E7297F21-D4FD-4A41-AE58-814D01A6B5E7}" srcOrd="20" destOrd="0" presId="urn:microsoft.com/office/officeart/2005/8/layout/target3"/>
    <dgm:cxn modelId="{A319EF78-F347-46DA-B116-3702522D11D0}" type="presParOf" srcId="{71045F8C-00FA-488E-A7BD-E2E6753D979D}" destId="{F69A1436-182C-465B-AD7F-FE48E0C090C1}" srcOrd="21" destOrd="0" presId="urn:microsoft.com/office/officeart/2005/8/layout/target3"/>
    <dgm:cxn modelId="{DAED7CB4-8E8D-4C3D-B165-100F6BDBF244}" type="presParOf" srcId="{71045F8C-00FA-488E-A7BD-E2E6753D979D}" destId="{AA41A67C-3D3F-4AE9-9E0F-5D7F7BB2E741}" srcOrd="22" destOrd="0" presId="urn:microsoft.com/office/officeart/2005/8/layout/target3"/>
    <dgm:cxn modelId="{522890B7-DD76-47A8-81D6-591F69E38A08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Msgre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/>
            <a:t>Autor</a:t>
          </a:r>
          <a:r>
            <a:rPr lang="cs-CZ" sz="1400" kern="1200" smtClean="0"/>
            <a:t>: </a:t>
          </a:r>
          <a:r>
            <a:rPr lang="cs-CZ" sz="1400" kern="1200" dirty="0" smtClean="0"/>
            <a:t>Mgr. Věra Hadravová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</a:t>
          </a:r>
          <a:r>
            <a:rPr lang="cs-CZ" sz="1400" kern="1200" dirty="0"/>
            <a:t>: </a:t>
          </a:r>
          <a:r>
            <a:rPr lang="cs-CZ" sz="1400" kern="1200" dirty="0" smtClean="0"/>
            <a:t>VY_52 _INOVACE_10_Vzorce solí A,B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Pracovní listy - chemie pro 8. a 9. ročník Z Š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Vzorce solí A,B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pPr/>
              <a:t>27.11.2011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27.11.2011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6173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27.11.2011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85260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27.11.2011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1806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27.11.2011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575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27.11.2011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5475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27.11.2011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2698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27.11.2011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41414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27.11.2011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779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27.11.2011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82035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27.11.2011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7714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27.11.2011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6217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27.11.2011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92201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51377515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83880" cy="763528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7018538"/>
              </p:ext>
            </p:extLst>
          </p:nvPr>
        </p:nvGraphicFramePr>
        <p:xfrm>
          <a:off x="1524000" y="1397000"/>
          <a:ext cx="6096000" cy="29413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8. a 9.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</a:t>
                      </a:r>
                      <a:r>
                        <a:rPr lang="cs-CZ" baseline="0" dirty="0" smtClean="0"/>
                        <a:t>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Pracovní list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Interaktivní tabule nebo papírové zadání i řešení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materiálu ( inovace 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Podporuje aktivní zopakování učiva s použitím interaktivní tabule nebo tištěné formy zadání i řešení,</a:t>
                      </a:r>
                      <a:r>
                        <a:rPr lang="cs-CZ" baseline="0" dirty="0" smtClean="0"/>
                        <a:t> variantě A i B.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 zapisují do </a:t>
                      </a:r>
                      <a:r>
                        <a:rPr lang="cs-CZ" smtClean="0"/>
                        <a:t>tabulky řešení.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73721"/>
            <a:ext cx="8620687" cy="47796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907704" y="1393612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92D050"/>
                </a:solidFill>
              </a:rPr>
              <a:t>A</a:t>
            </a:r>
            <a:endParaRPr lang="cs-CZ" sz="2800" dirty="0">
              <a:solidFill>
                <a:srgbClr val="92D05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156176" y="1412111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92D050"/>
                </a:solidFill>
              </a:rPr>
              <a:t>B</a:t>
            </a:r>
            <a:endParaRPr lang="cs-CZ" sz="2800" dirty="0">
              <a:solidFill>
                <a:srgbClr val="92D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63888" y="476672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F0"/>
                </a:solidFill>
              </a:rPr>
              <a:t>Zadání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67544" y="47667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Obsah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16632"/>
            <a:ext cx="9108504" cy="6480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3528" y="188640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Obsah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22047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83880" cy="1051560"/>
          </a:xfrm>
        </p:spPr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183880" cy="108012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archiv autorky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487</TotalTime>
  <Words>115</Words>
  <Application>Microsoft Office PowerPoint</Application>
  <PresentationFormat>Předvádění na obrazovce (4:3)</PresentationFormat>
  <Paragraphs>24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Vlada</cp:lastModifiedBy>
  <cp:revision>72</cp:revision>
  <dcterms:created xsi:type="dcterms:W3CDTF">2011-08-21T15:31:45Z</dcterms:created>
  <dcterms:modified xsi:type="dcterms:W3CDTF">2011-11-27T16:18:49Z</dcterms:modified>
</cp:coreProperties>
</file>