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8F1F40-606E-4030-A991-0F85A18A7611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718F49-BB16-4998-96D5-921F53A2C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718F49-BB16-4998-96D5-921F53A2CF3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D9B9D0-AB91-452C-8552-D4B1DBC6EDAB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85537-AFBF-4C72-9DC5-B1387D4A9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gif"/><Relationship Id="rId4" Type="http://schemas.openxmlformats.org/officeDocument/2006/relationships/image" Target="../media/image15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1928802"/>
            <a:ext cx="8286808" cy="317009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fontAlgn="t"/>
            <a:r>
              <a:rPr lang="cs-CZ" sz="2000" b="1" dirty="0" smtClean="0"/>
              <a:t>Registrační číslo projektu: CZ.1.07/1.4.00/21.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1689</a:t>
            </a:r>
            <a:endParaRPr lang="cs-CZ" sz="2000" dirty="0" smtClean="0"/>
          </a:p>
          <a:p>
            <a:r>
              <a:rPr lang="cs-CZ" sz="2000" dirty="0" smtClean="0"/>
              <a:t>Název: VY_32_INOVACE_020</a:t>
            </a:r>
          </a:p>
          <a:p>
            <a:pPr fontAlgn="t"/>
            <a:r>
              <a:rPr lang="cs-CZ" sz="2000" dirty="0" smtClean="0"/>
              <a:t>Šablona: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III/2</a:t>
            </a:r>
            <a:r>
              <a:rPr lang="cs-CZ" sz="2000" dirty="0" smtClean="0"/>
              <a:t> </a:t>
            </a:r>
            <a:r>
              <a:rPr lang="cs-CZ" sz="2000" b="1" dirty="0" smtClean="0"/>
              <a:t>Inovace a zkvalitnění výuky prostřednictvím ICT</a:t>
            </a:r>
            <a:endParaRPr lang="cs-CZ" sz="2000" dirty="0" smtClean="0"/>
          </a:p>
          <a:p>
            <a:pPr fontAlgn="t"/>
            <a:r>
              <a:rPr lang="cs-CZ" sz="2000" dirty="0" smtClean="0"/>
              <a:t>Název školy: Základní škola Panenský Týnec</a:t>
            </a:r>
          </a:p>
          <a:p>
            <a:pPr fontAlgn="t"/>
            <a:r>
              <a:rPr lang="cs-CZ" sz="2000" dirty="0" smtClean="0"/>
              <a:t>                       439 05 Panenský Týnec 166</a:t>
            </a:r>
          </a:p>
          <a:p>
            <a:pPr fontAlgn="base"/>
            <a:r>
              <a:rPr lang="cs-CZ" sz="2000" dirty="0" smtClean="0"/>
              <a:t>Téma: </a:t>
            </a:r>
            <a:r>
              <a:rPr lang="cs-CZ" sz="2000" b="1" dirty="0" smtClean="0"/>
              <a:t>GEOMETRICKÁ TĚLESA</a:t>
            </a:r>
            <a:endParaRPr lang="cs-CZ" sz="2000" dirty="0" smtClean="0"/>
          </a:p>
          <a:p>
            <a:pPr fontAlgn="base"/>
            <a:endParaRPr lang="cs-CZ" sz="2000" dirty="0" smtClean="0"/>
          </a:p>
          <a:p>
            <a:pPr fontAlgn="t"/>
            <a:r>
              <a:rPr lang="cs-CZ" sz="2000" dirty="0" smtClean="0"/>
              <a:t>Ročník: 1</a:t>
            </a:r>
          </a:p>
          <a:p>
            <a:pPr fontAlgn="base"/>
            <a:r>
              <a:rPr lang="cs-CZ" sz="2000" dirty="0" smtClean="0"/>
              <a:t>Autor: Eva </a:t>
            </a:r>
            <a:r>
              <a:rPr lang="cs-CZ" sz="2000" dirty="0" err="1" smtClean="0"/>
              <a:t>Kovaľáková</a:t>
            </a:r>
            <a:endParaRPr lang="cs-CZ" sz="2000" dirty="0" smtClean="0"/>
          </a:p>
          <a:p>
            <a:pPr fontAlgn="t"/>
            <a:r>
              <a:rPr lang="cs-CZ" sz="2000" dirty="0" smtClean="0"/>
              <a:t>Datum: 29. 4. 2012</a:t>
            </a:r>
            <a:endParaRPr lang="cs-CZ" sz="2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285728"/>
            <a:ext cx="7929618" cy="121444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Krychle, kvádr, koule, válec kolem nás</a:t>
            </a:r>
            <a:endParaRPr lang="cs-CZ" dirty="0"/>
          </a:p>
        </p:txBody>
      </p:sp>
      <p:pic>
        <p:nvPicPr>
          <p:cNvPr id="1026" name="Picture 2" descr="C:\Users\Eva\Desktop\MH90035566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1928802"/>
            <a:ext cx="4167437" cy="3636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25963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VÁLEC</a:t>
            </a:r>
            <a:endParaRPr lang="cs-CZ" dirty="0"/>
          </a:p>
        </p:txBody>
      </p:sp>
      <p:pic>
        <p:nvPicPr>
          <p:cNvPr id="3076" name="Picture 4" descr="C:\Users\Eva\AppData\Local\Microsoft\Windows\Temporary Internet Files\Content.IE5\G8D7X1Y1\MC9002372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068960"/>
            <a:ext cx="2708495" cy="2566657"/>
          </a:xfrm>
          <a:prstGeom prst="rect">
            <a:avLst/>
          </a:prstGeom>
          <a:noFill/>
        </p:spPr>
      </p:pic>
      <p:pic>
        <p:nvPicPr>
          <p:cNvPr id="3079" name="Picture 7" descr="C:\Users\Eva\AppData\Local\Microsoft\Windows\Temporary Internet Files\Content.IE5\V2D9FJ6S\MC9002336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708920"/>
            <a:ext cx="3425228" cy="1766935"/>
          </a:xfrm>
          <a:prstGeom prst="rect">
            <a:avLst/>
          </a:prstGeom>
          <a:noFill/>
        </p:spPr>
      </p:pic>
      <p:pic>
        <p:nvPicPr>
          <p:cNvPr id="3080" name="Picture 8" descr="C:\Users\Eva\AppData\Local\Microsoft\Windows\Temporary Internet Files\Content.IE5\G8D7X1Y1\MC9002371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484784"/>
            <a:ext cx="2171323" cy="1865014"/>
          </a:xfrm>
          <a:prstGeom prst="rect">
            <a:avLst/>
          </a:prstGeom>
          <a:noFill/>
        </p:spPr>
      </p:pic>
      <p:pic>
        <p:nvPicPr>
          <p:cNvPr id="3082" name="Picture 10" descr="C:\Users\Eva\AppData\Local\Microsoft\Windows\Temporary Internet Files\Content.IE5\KE00ZIYO\MC9002150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434689"/>
            <a:ext cx="3399576" cy="2423311"/>
          </a:xfrm>
          <a:prstGeom prst="rect">
            <a:avLst/>
          </a:prstGeom>
          <a:noFill/>
        </p:spPr>
      </p:pic>
      <p:pic>
        <p:nvPicPr>
          <p:cNvPr id="3083" name="Picture 11" descr="C:\Users\Eva\AppData\Local\Microsoft\Windows\Temporary Internet Files\Content.IE5\V2D9FJ6S\MC9000131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1340768"/>
            <a:ext cx="1580083" cy="16971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KOULE</a:t>
            </a:r>
            <a:endParaRPr lang="cs-CZ" dirty="0"/>
          </a:p>
        </p:txBody>
      </p:sp>
      <p:pic>
        <p:nvPicPr>
          <p:cNvPr id="1028" name="Picture 4" descr="koule pro bowling,mí&amp;ccaron;ky,rekreace,sport,sportovní pot&amp;rcaron;eby,sportovní zbo&amp;zcaron;í,volný &amp;ccaron;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564904"/>
            <a:ext cx="3095625" cy="3095625"/>
          </a:xfrm>
          <a:prstGeom prst="rect">
            <a:avLst/>
          </a:prstGeom>
          <a:noFill/>
        </p:spPr>
      </p:pic>
      <p:pic>
        <p:nvPicPr>
          <p:cNvPr id="4098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357694"/>
            <a:ext cx="1827886" cy="1504188"/>
          </a:xfrm>
          <a:prstGeom prst="rect">
            <a:avLst/>
          </a:prstGeom>
          <a:noFill/>
        </p:spPr>
      </p:pic>
      <p:pic>
        <p:nvPicPr>
          <p:cNvPr id="4099" name="Picture 3" descr="C:\Users\Eva\AppData\Local\Microsoft\Windows\Temporary Internet Files\Content.IE5\V2D9FJ6S\MC9003244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772816"/>
            <a:ext cx="1567282" cy="1824228"/>
          </a:xfrm>
          <a:prstGeom prst="rect">
            <a:avLst/>
          </a:prstGeom>
          <a:noFill/>
        </p:spPr>
      </p:pic>
      <p:pic>
        <p:nvPicPr>
          <p:cNvPr id="4100" name="Picture 4" descr="C:\Users\Eva\AppData\Local\Microsoft\Windows\Temporary Internet Files\Content.IE5\G8D7X1Y1\MC9001988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861048"/>
            <a:ext cx="2236206" cy="1753354"/>
          </a:xfrm>
          <a:prstGeom prst="rect">
            <a:avLst/>
          </a:prstGeom>
          <a:noFill/>
        </p:spPr>
      </p:pic>
      <p:pic>
        <p:nvPicPr>
          <p:cNvPr id="4103" name="Picture 7" descr="C:\Users\Eva\AppData\Local\Microsoft\Windows\Temporary Internet Files\Content.IE5\G8D7X1Y1\MC9003111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1628800"/>
            <a:ext cx="1548994" cy="18178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FF3300"/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KRYCHLE</a:t>
            </a:r>
            <a:endParaRPr lang="cs-CZ" dirty="0"/>
          </a:p>
        </p:txBody>
      </p:sp>
      <p:pic>
        <p:nvPicPr>
          <p:cNvPr id="2048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857496"/>
            <a:ext cx="2267999" cy="2268000"/>
          </a:xfrm>
          <a:prstGeom prst="rect">
            <a:avLst/>
          </a:prstGeom>
          <a:noFill/>
        </p:spPr>
      </p:pic>
      <p:pic>
        <p:nvPicPr>
          <p:cNvPr id="6" name="Picture 2" descr="C:\Users\Eva\AppData\Local\Temp\MC90043845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89" y="2928932"/>
            <a:ext cx="2341162" cy="2268000"/>
          </a:xfrm>
          <a:prstGeom prst="rect">
            <a:avLst/>
          </a:prstGeom>
          <a:noFill/>
        </p:spPr>
      </p:pic>
      <p:pic>
        <p:nvPicPr>
          <p:cNvPr id="5123" name="Picture 3" descr="C:\Users\Eva\AppData\Local\Microsoft\Windows\Temporary Internet Files\Content.IE5\KE00ZIYO\MM90028363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77072"/>
            <a:ext cx="781050" cy="857250"/>
          </a:xfrm>
          <a:prstGeom prst="rect">
            <a:avLst/>
          </a:prstGeom>
          <a:noFill/>
        </p:spPr>
      </p:pic>
      <p:pic>
        <p:nvPicPr>
          <p:cNvPr id="5124" name="Picture 4" descr="C:\Users\Eva\AppData\Local\Microsoft\Windows\Temporary Internet Files\Content.IE5\95Z4MLRB\MM900236209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429000"/>
            <a:ext cx="889200" cy="136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KVÁDR</a:t>
            </a:r>
            <a:endParaRPr lang="cs-CZ" dirty="0"/>
          </a:p>
        </p:txBody>
      </p:sp>
      <p:pic>
        <p:nvPicPr>
          <p:cNvPr id="21508" name="Picture 4" descr="kancelá&amp;rcaron;ský nábytek,kartotéky,šanony,sk&amp;rcaron;ín&amp;ecaron;,systémy soubor&amp;uring;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80928"/>
            <a:ext cx="3095625" cy="3095625"/>
          </a:xfrm>
          <a:prstGeom prst="rect">
            <a:avLst/>
          </a:prstGeom>
          <a:noFill/>
        </p:spPr>
      </p:pic>
      <p:pic>
        <p:nvPicPr>
          <p:cNvPr id="1027" name="Picture 3" descr="C:\Users\Eva\AppData\Local\Microsoft\Windows\Temporary Internet Files\Content.IE5\KE00ZIYO\MC9002923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556792"/>
            <a:ext cx="1827886" cy="1827886"/>
          </a:xfrm>
          <a:prstGeom prst="rect">
            <a:avLst/>
          </a:prstGeom>
          <a:noFill/>
        </p:spPr>
      </p:pic>
      <p:pic>
        <p:nvPicPr>
          <p:cNvPr id="1028" name="Picture 4" descr="C:\Users\Eva\AppData\Local\Microsoft\Windows\Temporary Internet Files\Content.IE5\V2D9FJ6S\MC9003126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077072"/>
            <a:ext cx="1719986" cy="1815084"/>
          </a:xfrm>
          <a:prstGeom prst="rect">
            <a:avLst/>
          </a:prstGeom>
          <a:noFill/>
        </p:spPr>
      </p:pic>
      <p:pic>
        <p:nvPicPr>
          <p:cNvPr id="1031" name="Picture 7" descr="C:\Users\Eva\AppData\Local\Microsoft\Windows\Temporary Internet Files\Content.IE5\KE00ZIYO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861048"/>
            <a:ext cx="2421802" cy="16235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PŘIŘAĎ K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KRYCHLE					KVÁDR</a:t>
            </a:r>
          </a:p>
          <a:p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KOULE</a:t>
            </a:r>
          </a:p>
          <a:p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VÁLEC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4714876" y="1214422"/>
            <a:ext cx="914400" cy="1476744"/>
          </a:xfrm>
          <a:prstGeom prst="flowChartMagneticDisk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4071934" y="4786322"/>
            <a:ext cx="1216152" cy="1216152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6215074" y="3286124"/>
            <a:ext cx="1216152" cy="2512296"/>
          </a:xfrm>
          <a:prstGeom prst="cub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 rot="16200000">
            <a:off x="2576866" y="2209424"/>
            <a:ext cx="1216152" cy="2512296"/>
          </a:xfrm>
          <a:prstGeom prst="cube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29500" y="1571612"/>
            <a:ext cx="1714500" cy="1714500"/>
          </a:xfrm>
          <a:prstGeom prst="rect">
            <a:avLst/>
          </a:prstGeom>
          <a:noFill/>
        </p:spPr>
      </p:pic>
      <p:sp>
        <p:nvSpPr>
          <p:cNvPr id="23" name="Vývojový diagram: magnetický disk 22"/>
          <p:cNvSpPr/>
          <p:nvPr/>
        </p:nvSpPr>
        <p:spPr>
          <a:xfrm rot="15476834">
            <a:off x="5146678" y="2148923"/>
            <a:ext cx="914400" cy="1476744"/>
          </a:xfrm>
          <a:prstGeom prst="flowChartMagneticDisk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 rot="15911975">
            <a:off x="2691928" y="4477885"/>
            <a:ext cx="1216152" cy="1216152"/>
          </a:xfrm>
          <a:prstGeom prst="cub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286644" y="2714620"/>
            <a:ext cx="1714500" cy="1714500"/>
          </a:xfrm>
          <a:prstGeom prst="rect">
            <a:avLst/>
          </a:prstGeom>
          <a:noFill/>
        </p:spPr>
      </p:pic>
      <p:pic>
        <p:nvPicPr>
          <p:cNvPr id="27" name="Picture 7" descr="C:\Users\Eva\AppData\Local\Microsoft\Windows\Temporary Internet Files\Content.IE5\G8D7X1Y1\MC9002903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0"/>
            <a:ext cx="1689980" cy="14470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Sestav z kostek pyramidu ( podle barvy)</a:t>
            </a:r>
            <a:endParaRPr lang="cs-CZ" sz="3600" dirty="0"/>
          </a:p>
        </p:txBody>
      </p:sp>
      <p:sp>
        <p:nvSpPr>
          <p:cNvPr id="6" name="Krychle 5"/>
          <p:cNvSpPr/>
          <p:nvPr/>
        </p:nvSpPr>
        <p:spPr>
          <a:xfrm rot="16200000">
            <a:off x="1415298" y="4942628"/>
            <a:ext cx="1232104" cy="1205243"/>
          </a:xfrm>
          <a:prstGeom prst="cube">
            <a:avLst/>
          </a:prstGeom>
          <a:solidFill>
            <a:schemeClr val="tx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 rot="16200000">
            <a:off x="4844323" y="2370860"/>
            <a:ext cx="1232104" cy="1205243"/>
          </a:xfrm>
          <a:prstGeom prst="cube">
            <a:avLst/>
          </a:prstGeom>
          <a:solidFill>
            <a:schemeClr val="tx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 rot="16200000">
            <a:off x="2701182" y="2013670"/>
            <a:ext cx="1232104" cy="1205243"/>
          </a:xfrm>
          <a:prstGeom prst="cube">
            <a:avLst/>
          </a:prstGeom>
          <a:solidFill>
            <a:schemeClr val="tx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 rot="16200000">
            <a:off x="4344256" y="5014066"/>
            <a:ext cx="1232104" cy="1205243"/>
          </a:xfrm>
          <a:prstGeom prst="cube">
            <a:avLst/>
          </a:prstGeom>
          <a:solidFill>
            <a:schemeClr val="tx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 rot="16200000">
            <a:off x="3201248" y="4942629"/>
            <a:ext cx="1232104" cy="1205243"/>
          </a:xfrm>
          <a:prstGeom prst="cub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 rot="16200000">
            <a:off x="4772884" y="3656745"/>
            <a:ext cx="1232104" cy="1205243"/>
          </a:xfrm>
          <a:prstGeom prst="cub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 rot="16200000">
            <a:off x="7201776" y="5299819"/>
            <a:ext cx="1232104" cy="1205243"/>
          </a:xfrm>
          <a:prstGeom prst="cub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 rot="16200000">
            <a:off x="486605" y="2227986"/>
            <a:ext cx="1232104" cy="1205243"/>
          </a:xfrm>
          <a:prstGeom prst="cube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 rot="16200000">
            <a:off x="7058900" y="3585306"/>
            <a:ext cx="1232104" cy="1205243"/>
          </a:xfrm>
          <a:prstGeom prst="cube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 rot="16200000">
            <a:off x="7058900" y="2013671"/>
            <a:ext cx="1232104" cy="1205243"/>
          </a:xfrm>
          <a:prstGeom prst="cube">
            <a:avLst/>
          </a:prstGeom>
          <a:solidFill>
            <a:srgbClr val="00B0F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Vývojový diagram: magnetický disk 17"/>
          <p:cNvSpPr/>
          <p:nvPr/>
        </p:nvSpPr>
        <p:spPr>
          <a:xfrm>
            <a:off x="3714744" y="5143512"/>
            <a:ext cx="1980000" cy="1476744"/>
          </a:xfrm>
          <a:prstGeom prst="flowChartMagneticDisk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Sestav z válců komín podle velikosti</a:t>
            </a:r>
            <a:endParaRPr lang="cs-CZ" sz="3600" dirty="0"/>
          </a:p>
        </p:txBody>
      </p:sp>
      <p:sp>
        <p:nvSpPr>
          <p:cNvPr id="15" name="Vývojový diagram: magnetický disk 14"/>
          <p:cNvSpPr/>
          <p:nvPr/>
        </p:nvSpPr>
        <p:spPr>
          <a:xfrm>
            <a:off x="6929454" y="4286256"/>
            <a:ext cx="1571636" cy="1476744"/>
          </a:xfrm>
          <a:prstGeom prst="flowChartMagneticDisk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214282" y="3857628"/>
            <a:ext cx="1224000" cy="1404000"/>
          </a:xfrm>
          <a:prstGeom prst="flowChartMagneticDisk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6643702" y="2571744"/>
            <a:ext cx="972000" cy="1224000"/>
          </a:xfrm>
          <a:prstGeom prst="flowChartMagneticDisk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magnetický disk 16"/>
          <p:cNvSpPr/>
          <p:nvPr/>
        </p:nvSpPr>
        <p:spPr>
          <a:xfrm>
            <a:off x="1142976" y="1857364"/>
            <a:ext cx="648000" cy="1116000"/>
          </a:xfrm>
          <a:prstGeom prst="flowChartMagneticDisk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Sestav z kvádrů zeď a střídej barvu </a:t>
            </a:r>
            <a:endParaRPr lang="cs-CZ" sz="3600" dirty="0"/>
          </a:p>
        </p:txBody>
      </p:sp>
      <p:sp>
        <p:nvSpPr>
          <p:cNvPr id="8" name="Krychle 7"/>
          <p:cNvSpPr/>
          <p:nvPr/>
        </p:nvSpPr>
        <p:spPr>
          <a:xfrm>
            <a:off x="1071538" y="4214818"/>
            <a:ext cx="1216152" cy="2512296"/>
          </a:xfrm>
          <a:prstGeom prst="cub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2357422" y="1142984"/>
            <a:ext cx="1216152" cy="2512296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28596" y="1071546"/>
            <a:ext cx="1216152" cy="2512296"/>
          </a:xfrm>
          <a:prstGeom prst="cub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4714876" y="1214422"/>
            <a:ext cx="1216152" cy="2512296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4857752" y="3571876"/>
            <a:ext cx="1216152" cy="2512296"/>
          </a:xfrm>
          <a:prstGeom prst="cub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7429520" y="1285860"/>
            <a:ext cx="1216152" cy="2512296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7643834" y="4000504"/>
            <a:ext cx="1216152" cy="2512296"/>
          </a:xfrm>
          <a:prstGeom prst="cub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Navlékej korálky a pravidelně střídej barvy podle vzoru </a:t>
            </a:r>
            <a:endParaRPr lang="cs-CZ" sz="2800" dirty="0"/>
          </a:p>
        </p:txBody>
      </p:sp>
      <p:pic>
        <p:nvPicPr>
          <p:cNvPr id="15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072330" y="3857628"/>
            <a:ext cx="576000" cy="576000"/>
          </a:xfrm>
          <a:prstGeom prst="rect">
            <a:avLst/>
          </a:prstGeom>
          <a:noFill/>
        </p:spPr>
      </p:pic>
      <p:pic>
        <p:nvPicPr>
          <p:cNvPr id="16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786314" y="3357562"/>
            <a:ext cx="720000" cy="720000"/>
          </a:xfrm>
          <a:prstGeom prst="rect">
            <a:avLst/>
          </a:prstGeom>
          <a:noFill/>
        </p:spPr>
      </p:pic>
      <p:pic>
        <p:nvPicPr>
          <p:cNvPr id="17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500694" y="5857892"/>
            <a:ext cx="576000" cy="576000"/>
          </a:xfrm>
          <a:prstGeom prst="rect">
            <a:avLst/>
          </a:prstGeom>
          <a:noFill/>
        </p:spPr>
      </p:pic>
      <p:pic>
        <p:nvPicPr>
          <p:cNvPr id="18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00034" y="5500702"/>
            <a:ext cx="576000" cy="576000"/>
          </a:xfrm>
          <a:prstGeom prst="rect">
            <a:avLst/>
          </a:prstGeom>
          <a:noFill/>
        </p:spPr>
      </p:pic>
      <p:pic>
        <p:nvPicPr>
          <p:cNvPr id="20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428992" y="4214818"/>
            <a:ext cx="576000" cy="576000"/>
          </a:xfrm>
          <a:prstGeom prst="rect">
            <a:avLst/>
          </a:prstGeom>
          <a:noFill/>
        </p:spPr>
      </p:pic>
      <p:pic>
        <p:nvPicPr>
          <p:cNvPr id="21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714744" y="6143644"/>
            <a:ext cx="576000" cy="576000"/>
          </a:xfrm>
          <a:prstGeom prst="rect">
            <a:avLst/>
          </a:prstGeom>
          <a:noFill/>
        </p:spPr>
      </p:pic>
      <p:pic>
        <p:nvPicPr>
          <p:cNvPr id="22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785918" y="6000768"/>
            <a:ext cx="576000" cy="576000"/>
          </a:xfrm>
          <a:prstGeom prst="rect">
            <a:avLst/>
          </a:prstGeom>
          <a:noFill/>
        </p:spPr>
      </p:pic>
      <p:pic>
        <p:nvPicPr>
          <p:cNvPr id="23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85786" y="3571876"/>
            <a:ext cx="576000" cy="576000"/>
          </a:xfrm>
          <a:prstGeom prst="rect">
            <a:avLst/>
          </a:prstGeom>
          <a:noFill/>
        </p:spPr>
      </p:pic>
      <p:pic>
        <p:nvPicPr>
          <p:cNvPr id="24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14348" y="3071810"/>
            <a:ext cx="576000" cy="576000"/>
          </a:xfrm>
          <a:prstGeom prst="rect">
            <a:avLst/>
          </a:prstGeom>
          <a:noFill/>
        </p:spPr>
      </p:pic>
      <p:pic>
        <p:nvPicPr>
          <p:cNvPr id="25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643702" y="5214950"/>
            <a:ext cx="720000" cy="720000"/>
          </a:xfrm>
          <a:prstGeom prst="rect">
            <a:avLst/>
          </a:prstGeom>
          <a:noFill/>
        </p:spPr>
      </p:pic>
      <p:pic>
        <p:nvPicPr>
          <p:cNvPr id="26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643702" y="6286520"/>
            <a:ext cx="720000" cy="720000"/>
          </a:xfrm>
          <a:prstGeom prst="rect">
            <a:avLst/>
          </a:prstGeom>
          <a:noFill/>
        </p:spPr>
      </p:pic>
      <p:pic>
        <p:nvPicPr>
          <p:cNvPr id="27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929322" y="4643446"/>
            <a:ext cx="720000" cy="720000"/>
          </a:xfrm>
          <a:prstGeom prst="rect">
            <a:avLst/>
          </a:prstGeom>
          <a:noFill/>
        </p:spPr>
      </p:pic>
      <p:pic>
        <p:nvPicPr>
          <p:cNvPr id="28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786314" y="6000768"/>
            <a:ext cx="720000" cy="720000"/>
          </a:xfrm>
          <a:prstGeom prst="rect">
            <a:avLst/>
          </a:prstGeom>
          <a:noFill/>
        </p:spPr>
      </p:pic>
      <p:pic>
        <p:nvPicPr>
          <p:cNvPr id="29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929454" y="2571744"/>
            <a:ext cx="720000" cy="720000"/>
          </a:xfrm>
          <a:prstGeom prst="rect">
            <a:avLst/>
          </a:prstGeom>
          <a:noFill/>
        </p:spPr>
      </p:pic>
      <p:pic>
        <p:nvPicPr>
          <p:cNvPr id="30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429124" y="1428736"/>
            <a:ext cx="576000" cy="576000"/>
          </a:xfrm>
          <a:prstGeom prst="rect">
            <a:avLst/>
          </a:prstGeom>
          <a:noFill/>
        </p:spPr>
      </p:pic>
      <p:pic>
        <p:nvPicPr>
          <p:cNvPr id="31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072198" y="2000240"/>
            <a:ext cx="576000" cy="576000"/>
          </a:xfrm>
          <a:prstGeom prst="rect">
            <a:avLst/>
          </a:prstGeom>
          <a:noFill/>
        </p:spPr>
      </p:pic>
      <p:pic>
        <p:nvPicPr>
          <p:cNvPr id="32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429256" y="3143248"/>
            <a:ext cx="576000" cy="576000"/>
          </a:xfrm>
          <a:prstGeom prst="rect">
            <a:avLst/>
          </a:prstGeom>
          <a:noFill/>
        </p:spPr>
      </p:pic>
      <p:pic>
        <p:nvPicPr>
          <p:cNvPr id="33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429256" y="1714488"/>
            <a:ext cx="576000" cy="576000"/>
          </a:xfrm>
          <a:prstGeom prst="rect">
            <a:avLst/>
          </a:prstGeom>
          <a:noFill/>
        </p:spPr>
      </p:pic>
      <p:pic>
        <p:nvPicPr>
          <p:cNvPr id="34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143900" y="2714620"/>
            <a:ext cx="576000" cy="576000"/>
          </a:xfrm>
          <a:prstGeom prst="rect">
            <a:avLst/>
          </a:prstGeom>
          <a:noFill/>
        </p:spPr>
      </p:pic>
      <p:pic>
        <p:nvPicPr>
          <p:cNvPr id="35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786710" y="5143512"/>
            <a:ext cx="576000" cy="576000"/>
          </a:xfrm>
          <a:prstGeom prst="rect">
            <a:avLst/>
          </a:prstGeom>
          <a:noFill/>
        </p:spPr>
      </p:pic>
      <p:pic>
        <p:nvPicPr>
          <p:cNvPr id="36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785918" y="1571612"/>
            <a:ext cx="720000" cy="720000"/>
          </a:xfrm>
          <a:prstGeom prst="rect">
            <a:avLst/>
          </a:prstGeom>
          <a:noFill/>
        </p:spPr>
      </p:pic>
      <p:pic>
        <p:nvPicPr>
          <p:cNvPr id="37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42910" y="2428868"/>
            <a:ext cx="720000" cy="720000"/>
          </a:xfrm>
          <a:prstGeom prst="rect">
            <a:avLst/>
          </a:prstGeom>
          <a:noFill/>
        </p:spPr>
      </p:pic>
      <p:pic>
        <p:nvPicPr>
          <p:cNvPr id="38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000100" y="2000240"/>
            <a:ext cx="576000" cy="576000"/>
          </a:xfrm>
          <a:prstGeom prst="rect">
            <a:avLst/>
          </a:prstGeom>
          <a:noFill/>
        </p:spPr>
      </p:pic>
      <p:pic>
        <p:nvPicPr>
          <p:cNvPr id="39" name="Picture 6" descr="C:\Users\Eva\AppData\Local\Microsoft\Windows\Temporary Internet Files\Content.IE5\V2D9FJ6S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357290" y="1714488"/>
            <a:ext cx="576000" cy="576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 si hrad</a:t>
            </a:r>
            <a:endParaRPr lang="cs-CZ" dirty="0"/>
          </a:p>
        </p:txBody>
      </p:sp>
      <p:sp>
        <p:nvSpPr>
          <p:cNvPr id="7" name="Krychle 6"/>
          <p:cNvSpPr/>
          <p:nvPr/>
        </p:nvSpPr>
        <p:spPr>
          <a:xfrm flipH="1">
            <a:off x="5857884" y="4000504"/>
            <a:ext cx="1216152" cy="2512296"/>
          </a:xfrm>
          <a:prstGeom prst="cub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 flipH="1">
            <a:off x="4857752" y="1142984"/>
            <a:ext cx="1216152" cy="2512296"/>
          </a:xfrm>
          <a:prstGeom prst="cub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 rot="5400000" flipH="1" flipV="1">
            <a:off x="7434650" y="3566746"/>
            <a:ext cx="1216152" cy="2512296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 flipH="1">
            <a:off x="3786182" y="4214818"/>
            <a:ext cx="1216152" cy="2512296"/>
          </a:xfrm>
          <a:prstGeom prst="cub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 rot="16200000">
            <a:off x="6487396" y="1870794"/>
            <a:ext cx="1232104" cy="1205243"/>
          </a:xfrm>
          <a:prstGeom prst="cube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 rot="16200000">
            <a:off x="648072" y="2423738"/>
            <a:ext cx="1216152" cy="2512296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 rot="16200000">
            <a:off x="1701051" y="1656480"/>
            <a:ext cx="1232104" cy="1205243"/>
          </a:xfrm>
          <a:prstGeom prst="cube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 rot="16200000">
            <a:off x="200851" y="1799356"/>
            <a:ext cx="1232104" cy="1205243"/>
          </a:xfrm>
          <a:prstGeom prst="cube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magnetický disk 12"/>
          <p:cNvSpPr/>
          <p:nvPr/>
        </p:nvSpPr>
        <p:spPr>
          <a:xfrm>
            <a:off x="1214414" y="5286388"/>
            <a:ext cx="972000" cy="1224000"/>
          </a:xfrm>
          <a:prstGeom prst="flowChartMagneticDisk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magnetický disk 13"/>
          <p:cNvSpPr/>
          <p:nvPr/>
        </p:nvSpPr>
        <p:spPr>
          <a:xfrm rot="16200000">
            <a:off x="7626958" y="2588620"/>
            <a:ext cx="972000" cy="1224000"/>
          </a:xfrm>
          <a:prstGeom prst="flowChartMagneticDisk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magnetický disk 14"/>
          <p:cNvSpPr/>
          <p:nvPr/>
        </p:nvSpPr>
        <p:spPr>
          <a:xfrm>
            <a:off x="7143768" y="5286388"/>
            <a:ext cx="972000" cy="1224000"/>
          </a:xfrm>
          <a:prstGeom prst="flowChartMagneticDisk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0025" y="3244334"/>
            <a:ext cx="41239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156</TotalTime>
  <Words>108</Words>
  <Application>Microsoft Office PowerPoint</Application>
  <PresentationFormat>Předvádění na obrazovce (4:3)</PresentationFormat>
  <Paragraphs>35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Krychle, kvádr, koule, válec kolem nás</vt:lpstr>
      <vt:lpstr>příklady</vt:lpstr>
      <vt:lpstr>příklady</vt:lpstr>
      <vt:lpstr>příklady</vt:lpstr>
      <vt:lpstr>příklady</vt:lpstr>
      <vt:lpstr>PŘIŘAĎ K NÁZVU</vt:lpstr>
      <vt:lpstr>Sestav z kostek pyramidu ( podle barvy)</vt:lpstr>
      <vt:lpstr>Sestav z válců komín podle velikosti</vt:lpstr>
      <vt:lpstr>Sestav z kvádrů zeď a střídej barvu </vt:lpstr>
      <vt:lpstr>Navlékej korálky a pravidelně střídej barvy podle vzoru </vt:lpstr>
      <vt:lpstr>Postav si hrad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</dc:title>
  <dc:creator>Eva</dc:creator>
  <cp:lastModifiedBy>Eva</cp:lastModifiedBy>
  <cp:revision>29</cp:revision>
  <dcterms:created xsi:type="dcterms:W3CDTF">2012-04-29T13:13:35Z</dcterms:created>
  <dcterms:modified xsi:type="dcterms:W3CDTF">2013-02-17T19:00:56Z</dcterms:modified>
</cp:coreProperties>
</file>