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1" r:id="rId5"/>
    <p:sldId id="260" r:id="rId6"/>
    <p:sldId id="259" r:id="rId7"/>
    <p:sldId id="262" r:id="rId8"/>
    <p:sldId id="264" r:id="rId9"/>
    <p:sldId id="265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DA0808-384D-45A3-9067-A8CE358B5F57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CCF8F6E-6E23-42F7-86F7-BBEC340D17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DA0808-384D-45A3-9067-A8CE358B5F57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CCF8F6E-6E23-42F7-86F7-BBEC340D17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DA0808-384D-45A3-9067-A8CE358B5F57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F8F6E-6E23-42F7-86F7-BBEC340D178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DA0808-384D-45A3-9067-A8CE358B5F57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F8F6E-6E23-42F7-86F7-BBEC340D17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DA0808-384D-45A3-9067-A8CE358B5F57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CCF8F6E-6E23-42F7-86F7-BBEC340D178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DA0808-384D-45A3-9067-A8CE358B5F57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F8F6E-6E23-42F7-86F7-BBEC340D17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DA0808-384D-45A3-9067-A8CE358B5F57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F8F6E-6E23-42F7-86F7-BBEC340D17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DA0808-384D-45A3-9067-A8CE358B5F57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F8F6E-6E23-42F7-86F7-BBEC340D17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DA0808-384D-45A3-9067-A8CE358B5F57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F8F6E-6E23-42F7-86F7-BBEC340D178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DA0808-384D-45A3-9067-A8CE358B5F57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F8F6E-6E23-42F7-86F7-BBEC340D17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DA0808-384D-45A3-9067-A8CE358B5F57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CF8F6E-6E23-42F7-86F7-BBEC340D17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1DA0808-384D-45A3-9067-A8CE358B5F57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CCF8F6E-6E23-42F7-86F7-BBEC340D178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r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323528" y="4581128"/>
            <a:ext cx="7935416" cy="1222375"/>
          </a:xfrm>
          <a:prstGeom prst="rect">
            <a:avLst/>
          </a:prstGeom>
        </p:spPr>
        <p:txBody>
          <a:bodyPr>
            <a:normAutofit fontScale="975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Anotace: Materiál je určen pro 2. stupeň ZŠ, slouží jako učební</a:t>
            </a:r>
            <a:r>
              <a:rPr kumimoji="0" lang="cs-CZ" sz="2000" b="0" i="0" u="none" strike="noStrike" kern="1200" cap="all" spc="0" normalizeH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 materiál k výuce </a:t>
            </a:r>
            <a:r>
              <a:rPr kumimoji="0" lang="cs-CZ" sz="2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hudební teorie</a:t>
            </a:r>
            <a:r>
              <a:rPr lang="cs-CZ" sz="2000" cap="all" dirty="0" smtClean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.</a:t>
            </a:r>
            <a:endParaRPr kumimoji="0" lang="cs-CZ" sz="2000" b="0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395536" y="332656"/>
            <a:ext cx="8458200" cy="302433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NÁZEV ŠKOLY: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SPECIÁLNÍ ZÁKLADNÍ ŠKOLA A MATEŘSKÁ ŠKOLA VARNSDORF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Petr Smetana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NÁZEV: </a:t>
            </a:r>
            <a:r>
              <a:rPr kumimoji="0" lang="cs-CZ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VY_32_INOVACE_19_ Hudební teorie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 tónina a předznamenání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ČÍSLO PROJEKTU: CZ.1.07/1.4.00/21.0640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r>
            <a:b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www.ask-resimleri.com/wp-content/uploads/Nota-resimleri-4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0550" y="1052736"/>
            <a:ext cx="8553450" cy="4762500"/>
          </a:xfrm>
          <a:prstGeom prst="rect">
            <a:avLst/>
          </a:prstGeom>
          <a:noFill/>
        </p:spPr>
      </p:pic>
      <p:sp>
        <p:nvSpPr>
          <p:cNvPr id="3" name="Nadpis 3"/>
          <p:cNvSpPr txBox="1">
            <a:spLocks/>
          </p:cNvSpPr>
          <p:nvPr/>
        </p:nvSpPr>
        <p:spPr>
          <a:xfrm>
            <a:off x="467544" y="692696"/>
            <a:ext cx="7988424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8000" b="1" i="0" u="none" strike="noStrike" kern="1200" cap="none" spc="0" normalizeH="0" baseline="0" noProof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Hudební teorie IX.</a:t>
            </a:r>
            <a:endParaRPr kumimoji="0" lang="cs-CZ" sz="8000" b="1" i="0" u="none" strike="noStrike" kern="1200" cap="none" spc="0" normalizeH="0" baseline="0" noProof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Podnadpis 4"/>
          <p:cNvSpPr txBox="1">
            <a:spLocks/>
          </p:cNvSpPr>
          <p:nvPr/>
        </p:nvSpPr>
        <p:spPr>
          <a:xfrm>
            <a:off x="611560" y="4869160"/>
            <a:ext cx="830227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sz="5400" b="1" i="0" u="none" strike="noStrike" kern="1200" cap="none" spc="0" normalizeH="0" baseline="0" noProof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uLnTx/>
                <a:uFillTx/>
                <a:latin typeface="+mn-lt"/>
                <a:ea typeface="+mn-ea"/>
                <a:cs typeface="+mn-cs"/>
              </a:rPr>
              <a:t>Tónina a předznamenání</a:t>
            </a:r>
          </a:p>
        </p:txBody>
      </p:sp>
      <p:sp>
        <p:nvSpPr>
          <p:cNvPr id="5" name="TextovéPole 1"/>
          <p:cNvSpPr txBox="1"/>
          <p:nvPr/>
        </p:nvSpPr>
        <p:spPr>
          <a:xfrm>
            <a:off x="3772799" y="6093296"/>
            <a:ext cx="51540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http://www.nohavica.wz.cz/getfile.php3?get=noty</a:t>
            </a:r>
          </a:p>
        </p:txBody>
      </p:sp>
      <p:sp>
        <p:nvSpPr>
          <p:cNvPr id="6" name="TextovéPole 7"/>
          <p:cNvSpPr txBox="1"/>
          <p:nvPr/>
        </p:nvSpPr>
        <p:spPr>
          <a:xfrm>
            <a:off x="348414" y="6093296"/>
            <a:ext cx="35317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Nainstalujte nejdříve notový font: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5736" y="234888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pic>
        <p:nvPicPr>
          <p:cNvPr id="3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916832"/>
            <a:ext cx="514171" cy="100811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771800" y="227687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75856" y="220486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51920" y="213285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7" name="TextovéPole 6"/>
          <p:cNvSpPr txBox="1"/>
          <p:nvPr/>
        </p:nvSpPr>
        <p:spPr>
          <a:xfrm rot="10800000">
            <a:off x="4355976" y="206084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8" name="TextovéPole 7"/>
          <p:cNvSpPr txBox="1"/>
          <p:nvPr/>
        </p:nvSpPr>
        <p:spPr>
          <a:xfrm rot="10800000">
            <a:off x="4860032" y="198884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9" name="TextovéPole 8"/>
          <p:cNvSpPr txBox="1"/>
          <p:nvPr/>
        </p:nvSpPr>
        <p:spPr>
          <a:xfrm rot="10800000">
            <a:off x="5508104" y="191683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0" name="TextovéPole 9"/>
          <p:cNvSpPr txBox="1"/>
          <p:nvPr/>
        </p:nvSpPr>
        <p:spPr>
          <a:xfrm rot="10800000">
            <a:off x="6084168" y="184482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907704" y="260648"/>
            <a:ext cx="5904656" cy="1569660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Uspořádáním tónů na řádky a do mezer pravidelně za sebou vytvoříme STUPNICI.</a:t>
            </a:r>
          </a:p>
        </p:txBody>
      </p:sp>
      <p:pic>
        <p:nvPicPr>
          <p:cNvPr id="12" name="Picture 2" descr="Soubor:Staff240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2132856"/>
            <a:ext cx="7776865" cy="576064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971600" y="3068960"/>
            <a:ext cx="727280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ctr"/>
            <a:r>
              <a:rPr lang="cs-CZ" sz="4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Tónina</a:t>
            </a:r>
            <a:r>
              <a:rPr lang="cs-CZ" sz="4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bývá </a:t>
            </a:r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často zaměňována </a:t>
            </a:r>
          </a:p>
          <a:p>
            <a:pPr marL="342900" indent="-342900" algn="ctr"/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se </a:t>
            </a:r>
            <a:r>
              <a:rPr lang="cs-CZ" sz="4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stupnicí.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67544" y="5589240"/>
            <a:ext cx="820891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Hlavní význam pojmu tóniny spočívá v 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převádění </a:t>
            </a: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skladby do jiné 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výšky.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48" presetClass="entr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0"/>
                            </p:stCondLst>
                            <p:childTnLst>
                              <p:par>
                                <p:cTn id="36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6000"/>
                            </p:stCondLst>
                            <p:childTnLst>
                              <p:par>
                                <p:cTn id="43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7000"/>
                            </p:stCondLst>
                            <p:childTnLst>
                              <p:par>
                                <p:cTn id="50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8000"/>
                            </p:stCondLst>
                            <p:childTnLst>
                              <p:par>
                                <p:cTn id="57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9000"/>
                            </p:stCondLst>
                            <p:childTnLst>
                              <p:par>
                                <p:cTn id="64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0000"/>
                            </p:stCondLst>
                            <p:childTnLst>
                              <p:par>
                                <p:cTn id="71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 animBg="1"/>
      <p:bldP spid="13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691680" y="620688"/>
            <a:ext cx="5904656" cy="1077218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Tónina se jmenuje podle základního tónu stupnice</a:t>
            </a:r>
          </a:p>
        </p:txBody>
      </p:sp>
      <p:sp>
        <p:nvSpPr>
          <p:cNvPr id="4" name="Obdélník 3"/>
          <p:cNvSpPr/>
          <p:nvPr/>
        </p:nvSpPr>
        <p:spPr>
          <a:xfrm>
            <a:off x="1907704" y="1988840"/>
            <a:ext cx="532859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Například </a:t>
            </a:r>
            <a:r>
              <a:rPr lang="cs-CZ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stupnice 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 </a:t>
            </a:r>
            <a:r>
              <a:rPr lang="cs-CZ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dur patří do tóniny 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 </a:t>
            </a:r>
            <a:r>
              <a:rPr lang="cs-CZ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dur. 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195736" y="357301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pic>
        <p:nvPicPr>
          <p:cNvPr id="14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996952"/>
            <a:ext cx="514171" cy="1008112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2771800" y="350100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75856" y="342900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851920" y="335699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8" name="TextovéPole 17"/>
          <p:cNvSpPr txBox="1"/>
          <p:nvPr/>
        </p:nvSpPr>
        <p:spPr>
          <a:xfrm rot="10800000">
            <a:off x="4355976" y="328498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9" name="TextovéPole 18"/>
          <p:cNvSpPr txBox="1"/>
          <p:nvPr/>
        </p:nvSpPr>
        <p:spPr>
          <a:xfrm rot="10800000">
            <a:off x="4860032" y="321297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0" name="TextovéPole 19"/>
          <p:cNvSpPr txBox="1"/>
          <p:nvPr/>
        </p:nvSpPr>
        <p:spPr>
          <a:xfrm rot="10800000">
            <a:off x="5508104" y="314096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1" name="TextovéPole 20"/>
          <p:cNvSpPr txBox="1"/>
          <p:nvPr/>
        </p:nvSpPr>
        <p:spPr>
          <a:xfrm rot="10800000">
            <a:off x="6084168" y="306896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pic>
        <p:nvPicPr>
          <p:cNvPr id="22" name="Picture 2" descr="Soubor:Staff240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3212976"/>
            <a:ext cx="7776865" cy="576064"/>
          </a:xfrm>
          <a:prstGeom prst="rect">
            <a:avLst/>
          </a:prstGeom>
          <a:noFill/>
        </p:spPr>
      </p:pic>
      <p:cxnSp>
        <p:nvCxnSpPr>
          <p:cNvPr id="24" name="Přímá spojovací čára 23"/>
          <p:cNvCxnSpPr>
            <a:stCxn id="13" idx="1"/>
            <a:endCxn id="13" idx="3"/>
          </p:cNvCxnSpPr>
          <p:nvPr/>
        </p:nvCxnSpPr>
        <p:spPr>
          <a:xfrm>
            <a:off x="2195736" y="3942348"/>
            <a:ext cx="36004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13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5445224"/>
            <a:ext cx="7776865" cy="57606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195736" y="407707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pic>
        <p:nvPicPr>
          <p:cNvPr id="4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3501008"/>
            <a:ext cx="514171" cy="100811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771800" y="400506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75856" y="393305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51920" y="386104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355976" y="378904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60032" y="371703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0" name="TextovéPole 9"/>
          <p:cNvSpPr txBox="1"/>
          <p:nvPr/>
        </p:nvSpPr>
        <p:spPr>
          <a:xfrm rot="10800000">
            <a:off x="5508104" y="364502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1" name="TextovéPole 10"/>
          <p:cNvSpPr txBox="1"/>
          <p:nvPr/>
        </p:nvSpPr>
        <p:spPr>
          <a:xfrm rot="10800000">
            <a:off x="6084168" y="357301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pic>
        <p:nvPicPr>
          <p:cNvPr id="12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3717032"/>
            <a:ext cx="7776865" cy="576064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1763688" y="2564904"/>
            <a:ext cx="5904656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Stupnice C dur.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2123728" y="566124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pic>
        <p:nvPicPr>
          <p:cNvPr id="15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5229200"/>
            <a:ext cx="514171" cy="1008112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2699792" y="544522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03848" y="551723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779912" y="558924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211960" y="561595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0" name="TextovéPole 19"/>
          <p:cNvSpPr txBox="1"/>
          <p:nvPr/>
        </p:nvSpPr>
        <p:spPr>
          <a:xfrm rot="10800000">
            <a:off x="4788024" y="530120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1" name="TextovéPole 20"/>
          <p:cNvSpPr txBox="1"/>
          <p:nvPr/>
        </p:nvSpPr>
        <p:spPr>
          <a:xfrm rot="10800000">
            <a:off x="5436096" y="537321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2" name="TextovéPole 21"/>
          <p:cNvSpPr txBox="1"/>
          <p:nvPr/>
        </p:nvSpPr>
        <p:spPr>
          <a:xfrm rot="10800000">
            <a:off x="6012160" y="530120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763688" y="4581128"/>
            <a:ext cx="5904656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Tónina C dur.</a:t>
            </a:r>
          </a:p>
        </p:txBody>
      </p:sp>
      <p:cxnSp>
        <p:nvCxnSpPr>
          <p:cNvPr id="26" name="Přímá spojovací čára 25"/>
          <p:cNvCxnSpPr>
            <a:endCxn id="3" idx="3"/>
          </p:cNvCxnSpPr>
          <p:nvPr/>
        </p:nvCxnSpPr>
        <p:spPr>
          <a:xfrm>
            <a:off x="2267744" y="4437112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8" name="Obdélník 27"/>
          <p:cNvSpPr/>
          <p:nvPr/>
        </p:nvSpPr>
        <p:spPr>
          <a:xfrm>
            <a:off x="2555776" y="260648"/>
            <a:ext cx="4572000" cy="175432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Každá tónina má svoji normální durovou </a:t>
            </a:r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stupnici.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3" grpId="0" animBg="1"/>
      <p:bldP spid="14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4" grpId="0" animBg="1"/>
      <p:bldP spid="2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5" y="3789040"/>
            <a:ext cx="6624736" cy="576064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67544" y="260648"/>
            <a:ext cx="806489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Každá tónina má svoji normální durovou stupnici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131840" y="508518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pic>
        <p:nvPicPr>
          <p:cNvPr id="7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4725144"/>
            <a:ext cx="514171" cy="100811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707904" y="501317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11960" y="494116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88024" y="486916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1" name="TextovéPole 10"/>
          <p:cNvSpPr txBox="1"/>
          <p:nvPr/>
        </p:nvSpPr>
        <p:spPr>
          <a:xfrm rot="10800000">
            <a:off x="5292080" y="479715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2" name="TextovéPole 11"/>
          <p:cNvSpPr txBox="1"/>
          <p:nvPr/>
        </p:nvSpPr>
        <p:spPr>
          <a:xfrm rot="10800000">
            <a:off x="5796136" y="472514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3" name="TextovéPole 12"/>
          <p:cNvSpPr txBox="1"/>
          <p:nvPr/>
        </p:nvSpPr>
        <p:spPr>
          <a:xfrm rot="10800000">
            <a:off x="6444208" y="465313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4" name="TextovéPole 13"/>
          <p:cNvSpPr txBox="1"/>
          <p:nvPr/>
        </p:nvSpPr>
        <p:spPr>
          <a:xfrm rot="10800000">
            <a:off x="7020272" y="458112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pic>
        <p:nvPicPr>
          <p:cNvPr id="15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5" y="4941168"/>
            <a:ext cx="6624736" cy="576064"/>
          </a:xfrm>
          <a:prstGeom prst="rect">
            <a:avLst/>
          </a:prstGeom>
          <a:noFill/>
        </p:spPr>
      </p:pic>
      <p:sp>
        <p:nvSpPr>
          <p:cNvPr id="39" name="TextovéPole 38"/>
          <p:cNvSpPr txBox="1"/>
          <p:nvPr/>
        </p:nvSpPr>
        <p:spPr>
          <a:xfrm>
            <a:off x="3203848" y="299695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pic>
        <p:nvPicPr>
          <p:cNvPr id="40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2420888"/>
            <a:ext cx="514171" cy="1008112"/>
          </a:xfrm>
          <a:prstGeom prst="rect">
            <a:avLst/>
          </a:prstGeom>
          <a:noFill/>
        </p:spPr>
      </p:pic>
      <p:sp>
        <p:nvSpPr>
          <p:cNvPr id="41" name="TextovéPole 40"/>
          <p:cNvSpPr txBox="1"/>
          <p:nvPr/>
        </p:nvSpPr>
        <p:spPr>
          <a:xfrm>
            <a:off x="3779912" y="292494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283968" y="285293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860032" y="278092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44" name="TextovéPole 43"/>
          <p:cNvSpPr txBox="1"/>
          <p:nvPr/>
        </p:nvSpPr>
        <p:spPr>
          <a:xfrm rot="10800000">
            <a:off x="5364088" y="270892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45" name="TextovéPole 44"/>
          <p:cNvSpPr txBox="1"/>
          <p:nvPr/>
        </p:nvSpPr>
        <p:spPr>
          <a:xfrm rot="10800000">
            <a:off x="5868144" y="263691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46" name="TextovéPole 45"/>
          <p:cNvSpPr txBox="1"/>
          <p:nvPr/>
        </p:nvSpPr>
        <p:spPr>
          <a:xfrm rot="10800000">
            <a:off x="6516216" y="256490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47" name="TextovéPole 46"/>
          <p:cNvSpPr txBox="1"/>
          <p:nvPr/>
        </p:nvSpPr>
        <p:spPr>
          <a:xfrm rot="10800000">
            <a:off x="7092280" y="249289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pic>
        <p:nvPicPr>
          <p:cNvPr id="48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5" y="2636912"/>
            <a:ext cx="6624736" cy="576064"/>
          </a:xfrm>
          <a:prstGeom prst="rect">
            <a:avLst/>
          </a:prstGeom>
          <a:noFill/>
        </p:spPr>
      </p:pic>
      <p:cxnSp>
        <p:nvCxnSpPr>
          <p:cNvPr id="49" name="Přímá spojovací čára 48"/>
          <p:cNvCxnSpPr>
            <a:stCxn id="39" idx="1"/>
            <a:endCxn id="39" idx="3"/>
          </p:cNvCxnSpPr>
          <p:nvPr/>
        </p:nvCxnSpPr>
        <p:spPr>
          <a:xfrm>
            <a:off x="3203848" y="3366284"/>
            <a:ext cx="36004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0" name="TextovéPole 49"/>
          <p:cNvSpPr txBox="1"/>
          <p:nvPr/>
        </p:nvSpPr>
        <p:spPr>
          <a:xfrm>
            <a:off x="3203848" y="386104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pic>
        <p:nvPicPr>
          <p:cNvPr id="51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573016"/>
            <a:ext cx="514171" cy="1008112"/>
          </a:xfrm>
          <a:prstGeom prst="rect">
            <a:avLst/>
          </a:prstGeom>
          <a:noFill/>
        </p:spPr>
      </p:pic>
      <p:sp>
        <p:nvSpPr>
          <p:cNvPr id="52" name="TextovéPole 51"/>
          <p:cNvSpPr txBox="1"/>
          <p:nvPr/>
        </p:nvSpPr>
        <p:spPr>
          <a:xfrm>
            <a:off x="3779912" y="378904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4283968" y="371703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4860032" y="364502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55" name="TextovéPole 54"/>
          <p:cNvSpPr txBox="1"/>
          <p:nvPr/>
        </p:nvSpPr>
        <p:spPr>
          <a:xfrm rot="10800000">
            <a:off x="5364088" y="357301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56" name="TextovéPole 55"/>
          <p:cNvSpPr txBox="1"/>
          <p:nvPr/>
        </p:nvSpPr>
        <p:spPr>
          <a:xfrm rot="10800000">
            <a:off x="5868144" y="350100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57" name="TextovéPole 56"/>
          <p:cNvSpPr txBox="1"/>
          <p:nvPr/>
        </p:nvSpPr>
        <p:spPr>
          <a:xfrm rot="10800000">
            <a:off x="6516216" y="342900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58" name="TextovéPole 57"/>
          <p:cNvSpPr txBox="1"/>
          <p:nvPr/>
        </p:nvSpPr>
        <p:spPr>
          <a:xfrm rot="10800000">
            <a:off x="7092280" y="335699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467544" y="2636912"/>
            <a:ext cx="10647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 dur</a:t>
            </a:r>
            <a:endParaRPr lang="cs-CZ" sz="2800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467544" y="5013176"/>
            <a:ext cx="10246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F</a:t>
            </a:r>
            <a:r>
              <a:rPr lang="cs-CZ" sz="2800" dirty="0" smtClean="0"/>
              <a:t> dur</a:t>
            </a:r>
            <a:endParaRPr lang="cs-CZ" sz="28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467544" y="3789040"/>
            <a:ext cx="10839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G dur</a:t>
            </a:r>
            <a:endParaRPr lang="cs-CZ" sz="2800" dirty="0"/>
          </a:p>
        </p:txBody>
      </p:sp>
      <p:sp>
        <p:nvSpPr>
          <p:cNvPr id="67" name="Obdélník 66"/>
          <p:cNvSpPr/>
          <p:nvPr/>
        </p:nvSpPr>
        <p:spPr>
          <a:xfrm>
            <a:off x="4139952" y="1628800"/>
            <a:ext cx="46085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 také PŘEDZNAMENÁNÍ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2411760" y="3356992"/>
            <a:ext cx="32252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Noty" pitchFamily="2" charset="2"/>
              </a:rPr>
              <a:t>#</a:t>
            </a:r>
            <a:endParaRPr lang="cs-CZ" sz="4800" dirty="0">
              <a:latin typeface="Noty" pitchFamily="2" charset="2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2483768" y="4437112"/>
            <a:ext cx="30168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>
                <a:latin typeface="Noty" pitchFamily="2" charset="2"/>
              </a:rPr>
              <a:t>i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0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39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50" grpId="0"/>
      <p:bldP spid="52" grpId="0"/>
      <p:bldP spid="53" grpId="0"/>
      <p:bldP spid="54" grpId="0"/>
      <p:bldP spid="55" grpId="0"/>
      <p:bldP spid="56" grpId="0"/>
      <p:bldP spid="57" grpId="0"/>
      <p:bldP spid="58" grpId="0"/>
      <p:bldP spid="62" grpId="0"/>
      <p:bldP spid="63" grpId="0"/>
      <p:bldP spid="64" grpId="0"/>
      <p:bldP spid="67" grpId="0"/>
      <p:bldP spid="68" grpId="0"/>
      <p:bldP spid="7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91680" y="620688"/>
            <a:ext cx="5904656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PŘEDZNAMENÁNÍ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331640" y="2780928"/>
            <a:ext cx="46038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Noty" pitchFamily="2" charset="2"/>
              </a:rPr>
              <a:t>#</a:t>
            </a:r>
            <a:endParaRPr lang="cs-CZ" sz="9600" dirty="0">
              <a:latin typeface="Noty" pitchFamily="2" charset="2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12160" y="2420888"/>
            <a:ext cx="30168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0" dirty="0">
                <a:latin typeface="Noty" pitchFamily="2" charset="2"/>
              </a:rPr>
              <a:t>i</a:t>
            </a:r>
          </a:p>
        </p:txBody>
      </p:sp>
      <p:sp>
        <p:nvSpPr>
          <p:cNvPr id="5" name="Obdélník 4"/>
          <p:cNvSpPr/>
          <p:nvPr/>
        </p:nvSpPr>
        <p:spPr>
          <a:xfrm>
            <a:off x="107504" y="2060848"/>
            <a:ext cx="230425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křížky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716016" y="2132856"/>
            <a:ext cx="230425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béčka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411760" y="1988840"/>
            <a:ext cx="1296144" cy="397031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</a:t>
            </a:r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is</a:t>
            </a:r>
          </a:p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cis</a:t>
            </a:r>
          </a:p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gis</a:t>
            </a:r>
          </a:p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dis</a:t>
            </a:r>
          </a:p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36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ais</a:t>
            </a:r>
            <a:endParaRPr lang="cs-CZ" sz="36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eis</a:t>
            </a:r>
          </a:p>
          <a:p>
            <a:pPr algn="ctr"/>
            <a:r>
              <a:rPr lang="cs-CZ" sz="3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his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164288" y="1988840"/>
            <a:ext cx="1296144" cy="397031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be</a:t>
            </a:r>
            <a:endParaRPr lang="cs-CZ" sz="36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3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</a:t>
            </a:r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</a:t>
            </a:r>
          </a:p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as</a:t>
            </a:r>
          </a:p>
          <a:p>
            <a:pPr algn="ctr"/>
            <a:r>
              <a:rPr lang="cs-CZ" sz="3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es</a:t>
            </a:r>
          </a:p>
          <a:p>
            <a:pPr algn="ctr"/>
            <a:r>
              <a:rPr lang="cs-CZ" sz="3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g</a:t>
            </a:r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es</a:t>
            </a:r>
          </a:p>
          <a:p>
            <a:pPr algn="ctr"/>
            <a:r>
              <a:rPr lang="cs-CZ" sz="36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</a:t>
            </a:r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es</a:t>
            </a:r>
          </a:p>
          <a:p>
            <a:pPr algn="ctr"/>
            <a:r>
              <a:rPr lang="cs-CZ" sz="36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fes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/>
      <p:bldP spid="6" grpId="0"/>
      <p:bldP spid="7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63688" y="188640"/>
            <a:ext cx="562686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/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Existuje dvanáct tónin</a:t>
            </a:r>
          </a:p>
        </p:txBody>
      </p:sp>
      <p:sp>
        <p:nvSpPr>
          <p:cNvPr id="5" name="Obdélník 4"/>
          <p:cNvSpPr/>
          <p:nvPr/>
        </p:nvSpPr>
        <p:spPr>
          <a:xfrm>
            <a:off x="1907704" y="1772816"/>
            <a:ext cx="1296144" cy="483209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fis         </a:t>
            </a:r>
          </a:p>
          <a:p>
            <a:pPr algn="ctr"/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cis</a:t>
            </a:r>
          </a:p>
          <a:p>
            <a:pPr algn="ctr"/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gis</a:t>
            </a:r>
          </a:p>
          <a:p>
            <a:pPr algn="ctr"/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dis</a:t>
            </a:r>
          </a:p>
          <a:p>
            <a:pPr algn="ctr"/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4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ais</a:t>
            </a:r>
            <a:endParaRPr lang="cs-CZ" sz="44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eis</a:t>
            </a:r>
          </a:p>
          <a:p>
            <a:pPr algn="ctr"/>
            <a:r>
              <a:rPr lang="cs-CZ" sz="4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his</a:t>
            </a:r>
            <a:endParaRPr lang="cs-CZ" sz="4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732240" y="1772816"/>
            <a:ext cx="1296144" cy="483209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Be</a:t>
            </a:r>
            <a:endParaRPr lang="cs-CZ" sz="44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es</a:t>
            </a:r>
          </a:p>
          <a:p>
            <a:pPr algn="ctr"/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as</a:t>
            </a:r>
          </a:p>
          <a:p>
            <a:pPr algn="ctr"/>
            <a:r>
              <a:rPr lang="cs-CZ" sz="4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es</a:t>
            </a:r>
          </a:p>
          <a:p>
            <a:pPr algn="ctr"/>
            <a:r>
              <a:rPr lang="cs-CZ" sz="4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g</a:t>
            </a:r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es</a:t>
            </a:r>
          </a:p>
          <a:p>
            <a:pPr algn="ctr"/>
            <a:r>
              <a:rPr lang="cs-CZ" sz="4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</a:t>
            </a:r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es</a:t>
            </a:r>
          </a:p>
          <a:p>
            <a:pPr algn="ctr"/>
            <a:r>
              <a:rPr lang="cs-CZ" sz="4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fes</a:t>
            </a:r>
            <a:endParaRPr lang="cs-CZ" sz="4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7544" y="1772816"/>
            <a:ext cx="1296144" cy="483209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 smtClean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G</a:t>
            </a:r>
          </a:p>
          <a:p>
            <a:pPr algn="ctr"/>
            <a:r>
              <a:rPr lang="cs-CZ" sz="4400" b="1" spc="50" dirty="0" smtClean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</a:p>
          <a:p>
            <a:pPr algn="ctr"/>
            <a:r>
              <a:rPr lang="cs-CZ" sz="4400" b="1" spc="50" dirty="0" smtClean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</a:t>
            </a:r>
          </a:p>
          <a:p>
            <a:pPr algn="ctr"/>
            <a:r>
              <a:rPr lang="cs-CZ" sz="4400" b="1" spc="50" dirty="0" smtClean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</a:t>
            </a:r>
          </a:p>
          <a:p>
            <a:pPr algn="ctr"/>
            <a:r>
              <a:rPr lang="cs-CZ" sz="4400" b="1" spc="50" dirty="0" smtClean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</a:t>
            </a:r>
          </a:p>
          <a:p>
            <a:pPr algn="ctr"/>
            <a:r>
              <a:rPr lang="cs-CZ" sz="4400" b="1" spc="50" dirty="0" smtClean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FIS</a:t>
            </a:r>
          </a:p>
          <a:p>
            <a:pPr algn="ctr"/>
            <a:r>
              <a:rPr lang="cs-CZ" sz="4400" b="1" spc="50" dirty="0" smtClean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CIS</a:t>
            </a:r>
            <a:endParaRPr lang="cs-CZ" sz="4400" b="1" spc="50" dirty="0">
              <a:ln w="11430"/>
              <a:solidFill>
                <a:schemeClr val="accent3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292080" y="1772816"/>
            <a:ext cx="1296144" cy="483209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 smtClean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</a:t>
            </a:r>
          </a:p>
          <a:p>
            <a:pPr algn="ctr"/>
            <a:r>
              <a:rPr lang="cs-CZ" sz="4400" b="1" spc="50" dirty="0" smtClean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</a:t>
            </a:r>
          </a:p>
          <a:p>
            <a:pPr algn="ctr"/>
            <a:r>
              <a:rPr lang="cs-CZ" sz="4400" b="1" spc="50" dirty="0" smtClean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Es</a:t>
            </a:r>
          </a:p>
          <a:p>
            <a:pPr algn="ctr"/>
            <a:r>
              <a:rPr lang="cs-CZ" sz="4400" b="1" spc="50" dirty="0" smtClean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As</a:t>
            </a:r>
          </a:p>
          <a:p>
            <a:pPr algn="ctr"/>
            <a:r>
              <a:rPr lang="cs-CZ" sz="4400" b="1" spc="50" dirty="0" smtClean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Des</a:t>
            </a:r>
          </a:p>
          <a:p>
            <a:pPr algn="ctr"/>
            <a:r>
              <a:rPr lang="cs-CZ" sz="4400" b="1" spc="50" dirty="0" smtClean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Ges</a:t>
            </a:r>
          </a:p>
          <a:p>
            <a:pPr algn="ctr"/>
            <a:r>
              <a:rPr lang="cs-CZ" sz="4400" b="1" spc="50" dirty="0" smtClean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Ces</a:t>
            </a:r>
            <a:endParaRPr lang="cs-CZ" sz="4400" b="1" spc="50" dirty="0">
              <a:ln w="11430"/>
              <a:solidFill>
                <a:schemeClr val="accent3">
                  <a:lumMod val="7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283968" y="908720"/>
            <a:ext cx="1296144" cy="769441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nic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843808" y="908720"/>
            <a:ext cx="1296144" cy="769441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spc="50" dirty="0" smtClean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2123728" y="548680"/>
            <a:ext cx="46038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Noty" pitchFamily="2" charset="2"/>
              </a:rPr>
              <a:t>#</a:t>
            </a:r>
            <a:endParaRPr lang="cs-CZ" sz="9600" dirty="0">
              <a:latin typeface="Noty" pitchFamily="2" charset="2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04248" y="188640"/>
            <a:ext cx="30168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0" dirty="0">
                <a:latin typeface="Noty" pitchFamily="2" charset="2"/>
              </a:rPr>
              <a:t>i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10" grpId="0" animBg="1"/>
      <p:bldP spid="11" grpId="0" animBg="1"/>
      <p:bldP spid="12" grpId="0" animBg="1"/>
      <p:bldP spid="13" grpId="0" animBg="1"/>
      <p:bldP spid="14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404664"/>
            <a:ext cx="8149988" cy="58477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>
            <a:spAutoFit/>
          </a:bodyPr>
          <a:lstStyle/>
          <a:p>
            <a:r>
              <a:rPr lang="cs-CZ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Každá píseň se dá hrát v jakékoliv tónině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563888" y="206084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pic>
        <p:nvPicPr>
          <p:cNvPr id="4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1484784"/>
            <a:ext cx="514171" cy="100811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923929" y="191683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27985" y="177281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pic>
        <p:nvPicPr>
          <p:cNvPr id="12" name="Picture 2" descr="Soubor:Staff240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1" y="1700808"/>
            <a:ext cx="6624736" cy="576064"/>
          </a:xfrm>
          <a:prstGeom prst="rect">
            <a:avLst/>
          </a:prstGeom>
          <a:noFill/>
        </p:spPr>
      </p:pic>
      <p:cxnSp>
        <p:nvCxnSpPr>
          <p:cNvPr id="13" name="Přímá spojovací čára 12"/>
          <p:cNvCxnSpPr>
            <a:stCxn id="3" idx="1"/>
            <a:endCxn id="3" idx="3"/>
          </p:cNvCxnSpPr>
          <p:nvPr/>
        </p:nvCxnSpPr>
        <p:spPr>
          <a:xfrm>
            <a:off x="3563888" y="2430180"/>
            <a:ext cx="36004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5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2780928"/>
            <a:ext cx="514171" cy="1008112"/>
          </a:xfrm>
          <a:prstGeom prst="rect">
            <a:avLst/>
          </a:prstGeom>
          <a:noFill/>
        </p:spPr>
      </p:pic>
      <p:pic>
        <p:nvPicPr>
          <p:cNvPr id="23" name="Picture 2" descr="Soubor:Staff240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1" y="2996952"/>
            <a:ext cx="6624736" cy="576064"/>
          </a:xfrm>
          <a:prstGeom prst="rect">
            <a:avLst/>
          </a:prstGeom>
          <a:noFill/>
        </p:spPr>
      </p:pic>
      <p:pic>
        <p:nvPicPr>
          <p:cNvPr id="26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4005064"/>
            <a:ext cx="514171" cy="1008112"/>
          </a:xfrm>
          <a:prstGeom prst="rect">
            <a:avLst/>
          </a:prstGeom>
          <a:noFill/>
        </p:spPr>
      </p:pic>
      <p:pic>
        <p:nvPicPr>
          <p:cNvPr id="34" name="Picture 2" descr="Soubor:Staff240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1" y="4221088"/>
            <a:ext cx="6624736" cy="576064"/>
          </a:xfrm>
          <a:prstGeom prst="rect">
            <a:avLst/>
          </a:prstGeom>
          <a:noFill/>
        </p:spPr>
      </p:pic>
      <p:pic>
        <p:nvPicPr>
          <p:cNvPr id="37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5229200"/>
            <a:ext cx="514171" cy="1008112"/>
          </a:xfrm>
          <a:prstGeom prst="rect">
            <a:avLst/>
          </a:prstGeom>
          <a:noFill/>
        </p:spPr>
      </p:pic>
      <p:pic>
        <p:nvPicPr>
          <p:cNvPr id="45" name="Picture 2" descr="Soubor:Staff240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1" y="5445224"/>
            <a:ext cx="6624736" cy="576064"/>
          </a:xfrm>
          <a:prstGeom prst="rect">
            <a:avLst/>
          </a:prstGeom>
          <a:noFill/>
        </p:spPr>
      </p:pic>
      <p:sp>
        <p:nvSpPr>
          <p:cNvPr id="47" name="TextovéPole 46"/>
          <p:cNvSpPr txBox="1"/>
          <p:nvPr/>
        </p:nvSpPr>
        <p:spPr>
          <a:xfrm>
            <a:off x="2627785" y="1556792"/>
            <a:ext cx="4192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latin typeface="Matura MT Script Capitals" pitchFamily="66" charset="0"/>
              </a:rPr>
              <a:t>4</a:t>
            </a:r>
          </a:p>
        </p:txBody>
      </p:sp>
      <p:sp>
        <p:nvSpPr>
          <p:cNvPr id="48" name="TextovéPole 47"/>
          <p:cNvSpPr txBox="1"/>
          <p:nvPr/>
        </p:nvSpPr>
        <p:spPr>
          <a:xfrm>
            <a:off x="2627785" y="1844825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Matura MT Script Capitals" pitchFamily="66" charset="0"/>
              </a:rPr>
              <a:t>4</a:t>
            </a:r>
            <a:endParaRPr lang="cs-CZ" sz="3200" dirty="0">
              <a:latin typeface="Matura MT Script Capitals" pitchFamily="66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2411760" y="2852935"/>
            <a:ext cx="4192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latin typeface="Matura MT Script Capitals" pitchFamily="66" charset="0"/>
              </a:rPr>
              <a:t>4</a:t>
            </a:r>
          </a:p>
        </p:txBody>
      </p:sp>
      <p:sp>
        <p:nvSpPr>
          <p:cNvPr id="50" name="TextovéPole 49"/>
          <p:cNvSpPr txBox="1"/>
          <p:nvPr/>
        </p:nvSpPr>
        <p:spPr>
          <a:xfrm>
            <a:off x="2411760" y="3140968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Matura MT Script Capitals" pitchFamily="66" charset="0"/>
              </a:rPr>
              <a:t>4</a:t>
            </a:r>
            <a:endParaRPr lang="cs-CZ" sz="3200" dirty="0">
              <a:latin typeface="Matura MT Script Capitals" pitchFamily="66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2411760" y="4077071"/>
            <a:ext cx="4192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latin typeface="Matura MT Script Capitals" pitchFamily="66" charset="0"/>
              </a:rPr>
              <a:t>4</a:t>
            </a:r>
          </a:p>
        </p:txBody>
      </p:sp>
      <p:sp>
        <p:nvSpPr>
          <p:cNvPr id="52" name="TextovéPole 51"/>
          <p:cNvSpPr txBox="1"/>
          <p:nvPr/>
        </p:nvSpPr>
        <p:spPr>
          <a:xfrm>
            <a:off x="2411760" y="4365104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Matura MT Script Capitals" pitchFamily="66" charset="0"/>
              </a:rPr>
              <a:t>4</a:t>
            </a:r>
            <a:endParaRPr lang="cs-CZ" sz="3200" dirty="0">
              <a:latin typeface="Matura MT Script Capitals" pitchFamily="66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2411760" y="5301208"/>
            <a:ext cx="4192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latin typeface="Matura MT Script Capitals" pitchFamily="66" charset="0"/>
              </a:rPr>
              <a:t>4</a:t>
            </a:r>
          </a:p>
        </p:txBody>
      </p:sp>
      <p:sp>
        <p:nvSpPr>
          <p:cNvPr id="54" name="TextovéPole 53"/>
          <p:cNvSpPr txBox="1"/>
          <p:nvPr/>
        </p:nvSpPr>
        <p:spPr>
          <a:xfrm>
            <a:off x="2411760" y="5589240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Matura MT Script Capitals" pitchFamily="66" charset="0"/>
              </a:rPr>
              <a:t>4</a:t>
            </a:r>
            <a:endParaRPr lang="cs-CZ" sz="3200" dirty="0">
              <a:latin typeface="Matura MT Script Capitals" pitchFamily="66" charset="0"/>
            </a:endParaRPr>
          </a:p>
        </p:txBody>
      </p:sp>
      <p:cxnSp>
        <p:nvCxnSpPr>
          <p:cNvPr id="56" name="Přímá spojovací čára 55"/>
          <p:cNvCxnSpPr/>
          <p:nvPr/>
        </p:nvCxnSpPr>
        <p:spPr>
          <a:xfrm>
            <a:off x="4355977" y="1700808"/>
            <a:ext cx="0" cy="57606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3" name="Obdélník 62"/>
          <p:cNvSpPr/>
          <p:nvPr/>
        </p:nvSpPr>
        <p:spPr>
          <a:xfrm>
            <a:off x="4788025" y="1916832"/>
            <a:ext cx="216024" cy="4571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4" name="Přímá spojovací čára 63"/>
          <p:cNvCxnSpPr/>
          <p:nvPr/>
        </p:nvCxnSpPr>
        <p:spPr>
          <a:xfrm>
            <a:off x="5220073" y="1700808"/>
            <a:ext cx="0" cy="57606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5" name="TextovéPole 64"/>
          <p:cNvSpPr txBox="1"/>
          <p:nvPr/>
        </p:nvSpPr>
        <p:spPr>
          <a:xfrm>
            <a:off x="5292081" y="206084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5724129" y="191683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6300193" y="177281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cxnSp>
        <p:nvCxnSpPr>
          <p:cNvPr id="68" name="Přímá spojovací čára 67"/>
          <p:cNvCxnSpPr/>
          <p:nvPr/>
        </p:nvCxnSpPr>
        <p:spPr>
          <a:xfrm>
            <a:off x="5292081" y="2420888"/>
            <a:ext cx="36004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9" name="Přímá spojovací čára 68"/>
          <p:cNvCxnSpPr/>
          <p:nvPr/>
        </p:nvCxnSpPr>
        <p:spPr>
          <a:xfrm>
            <a:off x="6228185" y="1700808"/>
            <a:ext cx="0" cy="57606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0" name="Obdélník 69"/>
          <p:cNvSpPr/>
          <p:nvPr/>
        </p:nvSpPr>
        <p:spPr>
          <a:xfrm>
            <a:off x="6732241" y="1916832"/>
            <a:ext cx="216024" cy="4571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1" name="Přímá spojovací čára 70"/>
          <p:cNvCxnSpPr/>
          <p:nvPr/>
        </p:nvCxnSpPr>
        <p:spPr>
          <a:xfrm>
            <a:off x="7092281" y="1700808"/>
            <a:ext cx="0" cy="57606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3" name="TextovéPole 72"/>
          <p:cNvSpPr txBox="1"/>
          <p:nvPr/>
        </p:nvSpPr>
        <p:spPr>
          <a:xfrm>
            <a:off x="7164289" y="1844824"/>
            <a:ext cx="3385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Noty" pitchFamily="2" charset="2"/>
              </a:rPr>
              <a:t>q</a:t>
            </a:r>
            <a:endParaRPr lang="cs-CZ" sz="4000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7452321" y="1844824"/>
            <a:ext cx="3385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Noty" pitchFamily="2" charset="2"/>
              </a:rPr>
              <a:t>q</a:t>
            </a:r>
            <a:endParaRPr lang="cs-CZ" sz="4000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7668344" y="1916832"/>
            <a:ext cx="3385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Noty" pitchFamily="2" charset="2"/>
              </a:rPr>
              <a:t>q</a:t>
            </a:r>
            <a:endParaRPr lang="cs-CZ" sz="4000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7956377" y="1844824"/>
            <a:ext cx="3385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Noty" pitchFamily="2" charset="2"/>
              </a:rPr>
              <a:t>q</a:t>
            </a:r>
            <a:endParaRPr lang="cs-CZ" sz="4000" dirty="0"/>
          </a:p>
        </p:txBody>
      </p:sp>
      <p:cxnSp>
        <p:nvCxnSpPr>
          <p:cNvPr id="77" name="Přímá spojovací čára 76"/>
          <p:cNvCxnSpPr/>
          <p:nvPr/>
        </p:nvCxnSpPr>
        <p:spPr>
          <a:xfrm>
            <a:off x="8676457" y="1700808"/>
            <a:ext cx="0" cy="57606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8" name="TextovéPole 77"/>
          <p:cNvSpPr txBox="1"/>
          <p:nvPr/>
        </p:nvSpPr>
        <p:spPr>
          <a:xfrm>
            <a:off x="3419872" y="299695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79" name="TextovéPole 78"/>
          <p:cNvSpPr txBox="1"/>
          <p:nvPr/>
        </p:nvSpPr>
        <p:spPr>
          <a:xfrm rot="10800000">
            <a:off x="3923929" y="285293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80" name="TextovéPole 79"/>
          <p:cNvSpPr txBox="1"/>
          <p:nvPr/>
        </p:nvSpPr>
        <p:spPr>
          <a:xfrm rot="10800000">
            <a:off x="4427985" y="270892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cxnSp>
        <p:nvCxnSpPr>
          <p:cNvPr id="82" name="Přímá spojovací čára 81"/>
          <p:cNvCxnSpPr/>
          <p:nvPr/>
        </p:nvCxnSpPr>
        <p:spPr>
          <a:xfrm>
            <a:off x="4355977" y="2996952"/>
            <a:ext cx="0" cy="57606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3" name="Obdélník 82"/>
          <p:cNvSpPr/>
          <p:nvPr/>
        </p:nvSpPr>
        <p:spPr>
          <a:xfrm>
            <a:off x="4788025" y="3212976"/>
            <a:ext cx="216024" cy="4571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4" name="Přímá spojovací čára 83"/>
          <p:cNvCxnSpPr/>
          <p:nvPr/>
        </p:nvCxnSpPr>
        <p:spPr>
          <a:xfrm>
            <a:off x="5220073" y="2996952"/>
            <a:ext cx="0" cy="57606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5" name="TextovéPole 84"/>
          <p:cNvSpPr txBox="1"/>
          <p:nvPr/>
        </p:nvSpPr>
        <p:spPr>
          <a:xfrm>
            <a:off x="5292081" y="299695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86" name="TextovéPole 85"/>
          <p:cNvSpPr txBox="1"/>
          <p:nvPr/>
        </p:nvSpPr>
        <p:spPr>
          <a:xfrm rot="10800000">
            <a:off x="5724129" y="285293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87" name="TextovéPole 86"/>
          <p:cNvSpPr txBox="1"/>
          <p:nvPr/>
        </p:nvSpPr>
        <p:spPr>
          <a:xfrm rot="10800000">
            <a:off x="6300193" y="270892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cxnSp>
        <p:nvCxnSpPr>
          <p:cNvPr id="89" name="Přímá spojovací čára 88"/>
          <p:cNvCxnSpPr/>
          <p:nvPr/>
        </p:nvCxnSpPr>
        <p:spPr>
          <a:xfrm>
            <a:off x="6228185" y="2996952"/>
            <a:ext cx="0" cy="57606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0" name="Obdélník 89"/>
          <p:cNvSpPr/>
          <p:nvPr/>
        </p:nvSpPr>
        <p:spPr>
          <a:xfrm>
            <a:off x="6732241" y="3212976"/>
            <a:ext cx="216024" cy="4571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1" name="Přímá spojovací čára 90"/>
          <p:cNvCxnSpPr/>
          <p:nvPr/>
        </p:nvCxnSpPr>
        <p:spPr>
          <a:xfrm>
            <a:off x="7092281" y="2996952"/>
            <a:ext cx="0" cy="57606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2" name="TextovéPole 91"/>
          <p:cNvSpPr txBox="1"/>
          <p:nvPr/>
        </p:nvSpPr>
        <p:spPr>
          <a:xfrm rot="10800000">
            <a:off x="7164288" y="2924944"/>
            <a:ext cx="3385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Noty" pitchFamily="2" charset="2"/>
              </a:rPr>
              <a:t>q</a:t>
            </a:r>
            <a:endParaRPr lang="cs-CZ" sz="4000" dirty="0"/>
          </a:p>
        </p:txBody>
      </p:sp>
      <p:sp>
        <p:nvSpPr>
          <p:cNvPr id="93" name="TextovéPole 92"/>
          <p:cNvSpPr txBox="1"/>
          <p:nvPr/>
        </p:nvSpPr>
        <p:spPr>
          <a:xfrm rot="10800000">
            <a:off x="7452320" y="2924944"/>
            <a:ext cx="3385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Noty" pitchFamily="2" charset="2"/>
              </a:rPr>
              <a:t>q</a:t>
            </a:r>
            <a:endParaRPr lang="cs-CZ" sz="4000" dirty="0"/>
          </a:p>
        </p:txBody>
      </p:sp>
      <p:sp>
        <p:nvSpPr>
          <p:cNvPr id="94" name="TextovéPole 93"/>
          <p:cNvSpPr txBox="1"/>
          <p:nvPr/>
        </p:nvSpPr>
        <p:spPr>
          <a:xfrm rot="10800000">
            <a:off x="7668344" y="2996952"/>
            <a:ext cx="3385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Noty" pitchFamily="2" charset="2"/>
              </a:rPr>
              <a:t>q</a:t>
            </a:r>
            <a:endParaRPr lang="cs-CZ" sz="4000" dirty="0"/>
          </a:p>
        </p:txBody>
      </p:sp>
      <p:sp>
        <p:nvSpPr>
          <p:cNvPr id="95" name="TextovéPole 94"/>
          <p:cNvSpPr txBox="1"/>
          <p:nvPr/>
        </p:nvSpPr>
        <p:spPr>
          <a:xfrm rot="10800000">
            <a:off x="7956376" y="2924944"/>
            <a:ext cx="3385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Noty" pitchFamily="2" charset="2"/>
              </a:rPr>
              <a:t>q</a:t>
            </a:r>
            <a:endParaRPr lang="cs-CZ" sz="4000" dirty="0"/>
          </a:p>
        </p:txBody>
      </p:sp>
      <p:cxnSp>
        <p:nvCxnSpPr>
          <p:cNvPr id="96" name="Přímá spojovací čára 95"/>
          <p:cNvCxnSpPr/>
          <p:nvPr/>
        </p:nvCxnSpPr>
        <p:spPr>
          <a:xfrm>
            <a:off x="8676457" y="2996952"/>
            <a:ext cx="0" cy="57606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7" name="TextovéPole 96"/>
          <p:cNvSpPr txBox="1"/>
          <p:nvPr/>
        </p:nvSpPr>
        <p:spPr>
          <a:xfrm>
            <a:off x="3563888" y="436510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98" name="TextovéPole 97"/>
          <p:cNvSpPr txBox="1"/>
          <p:nvPr/>
        </p:nvSpPr>
        <p:spPr>
          <a:xfrm>
            <a:off x="3923929" y="422108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99" name="TextovéPole 98"/>
          <p:cNvSpPr txBox="1"/>
          <p:nvPr/>
        </p:nvSpPr>
        <p:spPr>
          <a:xfrm rot="10800000">
            <a:off x="4427985" y="407707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cxnSp>
        <p:nvCxnSpPr>
          <p:cNvPr id="101" name="Přímá spojovací čára 100"/>
          <p:cNvCxnSpPr/>
          <p:nvPr/>
        </p:nvCxnSpPr>
        <p:spPr>
          <a:xfrm>
            <a:off x="4355977" y="4221088"/>
            <a:ext cx="0" cy="57606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2" name="Obdélník 101"/>
          <p:cNvSpPr/>
          <p:nvPr/>
        </p:nvSpPr>
        <p:spPr>
          <a:xfrm>
            <a:off x="4788025" y="4437112"/>
            <a:ext cx="216024" cy="4571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3" name="Přímá spojovací čára 102"/>
          <p:cNvCxnSpPr/>
          <p:nvPr/>
        </p:nvCxnSpPr>
        <p:spPr>
          <a:xfrm>
            <a:off x="5220073" y="4221088"/>
            <a:ext cx="0" cy="57606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4" name="TextovéPole 103"/>
          <p:cNvSpPr txBox="1"/>
          <p:nvPr/>
        </p:nvSpPr>
        <p:spPr>
          <a:xfrm>
            <a:off x="5292081" y="436510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05" name="TextovéPole 104"/>
          <p:cNvSpPr txBox="1"/>
          <p:nvPr/>
        </p:nvSpPr>
        <p:spPr>
          <a:xfrm>
            <a:off x="5724129" y="422108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06" name="TextovéPole 105"/>
          <p:cNvSpPr txBox="1"/>
          <p:nvPr/>
        </p:nvSpPr>
        <p:spPr>
          <a:xfrm rot="10800000">
            <a:off x="6300193" y="407707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cxnSp>
        <p:nvCxnSpPr>
          <p:cNvPr id="108" name="Přímá spojovací čára 107"/>
          <p:cNvCxnSpPr/>
          <p:nvPr/>
        </p:nvCxnSpPr>
        <p:spPr>
          <a:xfrm>
            <a:off x="6228185" y="4221088"/>
            <a:ext cx="0" cy="57606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9" name="Obdélník 108"/>
          <p:cNvSpPr/>
          <p:nvPr/>
        </p:nvSpPr>
        <p:spPr>
          <a:xfrm>
            <a:off x="6732241" y="4437112"/>
            <a:ext cx="216024" cy="4571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0" name="Přímá spojovací čára 109"/>
          <p:cNvCxnSpPr/>
          <p:nvPr/>
        </p:nvCxnSpPr>
        <p:spPr>
          <a:xfrm>
            <a:off x="7092281" y="4221088"/>
            <a:ext cx="0" cy="57606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1" name="TextovéPole 110"/>
          <p:cNvSpPr txBox="1"/>
          <p:nvPr/>
        </p:nvSpPr>
        <p:spPr>
          <a:xfrm>
            <a:off x="7164289" y="4149080"/>
            <a:ext cx="3385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Noty" pitchFamily="2" charset="2"/>
              </a:rPr>
              <a:t>q</a:t>
            </a:r>
            <a:endParaRPr lang="cs-CZ" sz="4000" dirty="0"/>
          </a:p>
        </p:txBody>
      </p:sp>
      <p:sp>
        <p:nvSpPr>
          <p:cNvPr id="112" name="TextovéPole 111"/>
          <p:cNvSpPr txBox="1"/>
          <p:nvPr/>
        </p:nvSpPr>
        <p:spPr>
          <a:xfrm>
            <a:off x="7452321" y="4149080"/>
            <a:ext cx="3385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Noty" pitchFamily="2" charset="2"/>
              </a:rPr>
              <a:t>q</a:t>
            </a:r>
            <a:endParaRPr lang="cs-CZ" sz="4000" dirty="0"/>
          </a:p>
        </p:txBody>
      </p:sp>
      <p:sp>
        <p:nvSpPr>
          <p:cNvPr id="113" name="TextovéPole 112"/>
          <p:cNvSpPr txBox="1"/>
          <p:nvPr/>
        </p:nvSpPr>
        <p:spPr>
          <a:xfrm>
            <a:off x="7668345" y="4221088"/>
            <a:ext cx="3385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Noty" pitchFamily="2" charset="2"/>
              </a:rPr>
              <a:t>q</a:t>
            </a:r>
            <a:endParaRPr lang="cs-CZ" sz="4000" dirty="0"/>
          </a:p>
        </p:txBody>
      </p:sp>
      <p:sp>
        <p:nvSpPr>
          <p:cNvPr id="114" name="TextovéPole 113"/>
          <p:cNvSpPr txBox="1"/>
          <p:nvPr/>
        </p:nvSpPr>
        <p:spPr>
          <a:xfrm>
            <a:off x="7956377" y="4149080"/>
            <a:ext cx="3385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Noty" pitchFamily="2" charset="2"/>
              </a:rPr>
              <a:t>q</a:t>
            </a:r>
            <a:endParaRPr lang="cs-CZ" sz="4000" dirty="0"/>
          </a:p>
        </p:txBody>
      </p:sp>
      <p:cxnSp>
        <p:nvCxnSpPr>
          <p:cNvPr id="115" name="Přímá spojovací čára 114"/>
          <p:cNvCxnSpPr/>
          <p:nvPr/>
        </p:nvCxnSpPr>
        <p:spPr>
          <a:xfrm>
            <a:off x="8676457" y="4221088"/>
            <a:ext cx="0" cy="57606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5" name="TextovéPole 134"/>
          <p:cNvSpPr txBox="1"/>
          <p:nvPr/>
        </p:nvSpPr>
        <p:spPr>
          <a:xfrm rot="10800000">
            <a:off x="3563888" y="537321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36" name="TextovéPole 135"/>
          <p:cNvSpPr txBox="1"/>
          <p:nvPr/>
        </p:nvSpPr>
        <p:spPr>
          <a:xfrm rot="10800000">
            <a:off x="3923929" y="522920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37" name="TextovéPole 136"/>
          <p:cNvSpPr txBox="1"/>
          <p:nvPr/>
        </p:nvSpPr>
        <p:spPr>
          <a:xfrm rot="10800000">
            <a:off x="4427985" y="508518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cxnSp>
        <p:nvCxnSpPr>
          <p:cNvPr id="139" name="Přímá spojovací čára 138"/>
          <p:cNvCxnSpPr/>
          <p:nvPr/>
        </p:nvCxnSpPr>
        <p:spPr>
          <a:xfrm>
            <a:off x="4355977" y="5445224"/>
            <a:ext cx="0" cy="57606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0" name="Obdélník 139"/>
          <p:cNvSpPr/>
          <p:nvPr/>
        </p:nvSpPr>
        <p:spPr>
          <a:xfrm>
            <a:off x="4788025" y="5661248"/>
            <a:ext cx="216024" cy="4571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1" name="Přímá spojovací čára 140"/>
          <p:cNvCxnSpPr/>
          <p:nvPr/>
        </p:nvCxnSpPr>
        <p:spPr>
          <a:xfrm>
            <a:off x="5220073" y="5445224"/>
            <a:ext cx="0" cy="57606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2" name="TextovéPole 141"/>
          <p:cNvSpPr txBox="1"/>
          <p:nvPr/>
        </p:nvSpPr>
        <p:spPr>
          <a:xfrm rot="10800000">
            <a:off x="5292081" y="537321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43" name="TextovéPole 142"/>
          <p:cNvSpPr txBox="1"/>
          <p:nvPr/>
        </p:nvSpPr>
        <p:spPr>
          <a:xfrm rot="10800000">
            <a:off x="5724129" y="522920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44" name="TextovéPole 143"/>
          <p:cNvSpPr txBox="1"/>
          <p:nvPr/>
        </p:nvSpPr>
        <p:spPr>
          <a:xfrm rot="10800000">
            <a:off x="6300193" y="508518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cxnSp>
        <p:nvCxnSpPr>
          <p:cNvPr id="146" name="Přímá spojovací čára 145"/>
          <p:cNvCxnSpPr/>
          <p:nvPr/>
        </p:nvCxnSpPr>
        <p:spPr>
          <a:xfrm>
            <a:off x="6228185" y="5445224"/>
            <a:ext cx="0" cy="57606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7" name="Obdélník 146"/>
          <p:cNvSpPr/>
          <p:nvPr/>
        </p:nvSpPr>
        <p:spPr>
          <a:xfrm>
            <a:off x="6732241" y="5661248"/>
            <a:ext cx="216024" cy="45719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8" name="Přímá spojovací čára 147"/>
          <p:cNvCxnSpPr/>
          <p:nvPr/>
        </p:nvCxnSpPr>
        <p:spPr>
          <a:xfrm>
            <a:off x="7092281" y="5445224"/>
            <a:ext cx="0" cy="57606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9" name="TextovéPole 148"/>
          <p:cNvSpPr txBox="1"/>
          <p:nvPr/>
        </p:nvSpPr>
        <p:spPr>
          <a:xfrm rot="10800000">
            <a:off x="7164289" y="5157192"/>
            <a:ext cx="3385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Noty" pitchFamily="2" charset="2"/>
              </a:rPr>
              <a:t>q</a:t>
            </a:r>
            <a:endParaRPr lang="cs-CZ" sz="4000" dirty="0"/>
          </a:p>
        </p:txBody>
      </p:sp>
      <p:sp>
        <p:nvSpPr>
          <p:cNvPr id="150" name="TextovéPole 149"/>
          <p:cNvSpPr txBox="1"/>
          <p:nvPr/>
        </p:nvSpPr>
        <p:spPr>
          <a:xfrm rot="10800000">
            <a:off x="7452321" y="5157192"/>
            <a:ext cx="3385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Noty" pitchFamily="2" charset="2"/>
              </a:rPr>
              <a:t>q</a:t>
            </a:r>
            <a:endParaRPr lang="cs-CZ" sz="4000" dirty="0"/>
          </a:p>
        </p:txBody>
      </p:sp>
      <p:sp>
        <p:nvSpPr>
          <p:cNvPr id="151" name="TextovéPole 150"/>
          <p:cNvSpPr txBox="1"/>
          <p:nvPr/>
        </p:nvSpPr>
        <p:spPr>
          <a:xfrm rot="10800000">
            <a:off x="7668345" y="5229200"/>
            <a:ext cx="3385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Noty" pitchFamily="2" charset="2"/>
              </a:rPr>
              <a:t>q</a:t>
            </a:r>
            <a:endParaRPr lang="cs-CZ" sz="4000" dirty="0"/>
          </a:p>
        </p:txBody>
      </p:sp>
      <p:sp>
        <p:nvSpPr>
          <p:cNvPr id="152" name="TextovéPole 151"/>
          <p:cNvSpPr txBox="1"/>
          <p:nvPr/>
        </p:nvSpPr>
        <p:spPr>
          <a:xfrm rot="10800000">
            <a:off x="7956377" y="5157192"/>
            <a:ext cx="3385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Noty" pitchFamily="2" charset="2"/>
              </a:rPr>
              <a:t>q</a:t>
            </a:r>
            <a:endParaRPr lang="cs-CZ" sz="4000" dirty="0"/>
          </a:p>
        </p:txBody>
      </p:sp>
      <p:cxnSp>
        <p:nvCxnSpPr>
          <p:cNvPr id="153" name="Přímá spojovací čára 152"/>
          <p:cNvCxnSpPr/>
          <p:nvPr/>
        </p:nvCxnSpPr>
        <p:spPr>
          <a:xfrm>
            <a:off x="8676457" y="5445224"/>
            <a:ext cx="0" cy="57606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55" name="TextovéPole 154"/>
          <p:cNvSpPr txBox="1"/>
          <p:nvPr/>
        </p:nvSpPr>
        <p:spPr>
          <a:xfrm>
            <a:off x="2843808" y="2636912"/>
            <a:ext cx="32252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Noty" pitchFamily="2" charset="2"/>
              </a:rPr>
              <a:t>#</a:t>
            </a:r>
            <a:endParaRPr lang="cs-CZ" sz="4800" dirty="0">
              <a:latin typeface="Noty" pitchFamily="2" charset="2"/>
            </a:endParaRPr>
          </a:p>
        </p:txBody>
      </p:sp>
      <p:sp>
        <p:nvSpPr>
          <p:cNvPr id="156" name="TextovéPole 155"/>
          <p:cNvSpPr txBox="1"/>
          <p:nvPr/>
        </p:nvSpPr>
        <p:spPr>
          <a:xfrm>
            <a:off x="2915816" y="3717032"/>
            <a:ext cx="30168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>
                <a:latin typeface="Noty" pitchFamily="2" charset="2"/>
              </a:rPr>
              <a:t>i</a:t>
            </a:r>
          </a:p>
        </p:txBody>
      </p:sp>
      <p:sp>
        <p:nvSpPr>
          <p:cNvPr id="157" name="TextovéPole 156"/>
          <p:cNvSpPr txBox="1"/>
          <p:nvPr/>
        </p:nvSpPr>
        <p:spPr>
          <a:xfrm>
            <a:off x="2996208" y="2789312"/>
            <a:ext cx="32252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Noty" pitchFamily="2" charset="2"/>
              </a:rPr>
              <a:t>#</a:t>
            </a:r>
            <a:endParaRPr lang="cs-CZ" sz="4800" dirty="0">
              <a:latin typeface="Noty" pitchFamily="2" charset="2"/>
            </a:endParaRPr>
          </a:p>
        </p:txBody>
      </p:sp>
      <p:sp>
        <p:nvSpPr>
          <p:cNvPr id="158" name="TextovéPole 157"/>
          <p:cNvSpPr txBox="1"/>
          <p:nvPr/>
        </p:nvSpPr>
        <p:spPr>
          <a:xfrm>
            <a:off x="3131840" y="2564904"/>
            <a:ext cx="32252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Noty" pitchFamily="2" charset="2"/>
              </a:rPr>
              <a:t>#</a:t>
            </a:r>
            <a:endParaRPr lang="cs-CZ" sz="4800" dirty="0">
              <a:latin typeface="Noty" pitchFamily="2" charset="2"/>
            </a:endParaRPr>
          </a:p>
        </p:txBody>
      </p:sp>
      <p:sp>
        <p:nvSpPr>
          <p:cNvPr id="159" name="TextovéPole 158"/>
          <p:cNvSpPr txBox="1"/>
          <p:nvPr/>
        </p:nvSpPr>
        <p:spPr>
          <a:xfrm>
            <a:off x="2699792" y="5013176"/>
            <a:ext cx="32252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Noty" pitchFamily="2" charset="2"/>
              </a:rPr>
              <a:t>#</a:t>
            </a:r>
            <a:endParaRPr lang="cs-CZ" sz="4800" dirty="0">
              <a:latin typeface="Noty" pitchFamily="2" charset="2"/>
            </a:endParaRPr>
          </a:p>
        </p:txBody>
      </p:sp>
      <p:sp>
        <p:nvSpPr>
          <p:cNvPr id="160" name="TextovéPole 159"/>
          <p:cNvSpPr txBox="1"/>
          <p:nvPr/>
        </p:nvSpPr>
        <p:spPr>
          <a:xfrm>
            <a:off x="2843808" y="5229200"/>
            <a:ext cx="32252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Noty" pitchFamily="2" charset="2"/>
              </a:rPr>
              <a:t>#</a:t>
            </a:r>
            <a:endParaRPr lang="cs-CZ" sz="4800" dirty="0">
              <a:latin typeface="Noty" pitchFamily="2" charset="2"/>
            </a:endParaRPr>
          </a:p>
        </p:txBody>
      </p:sp>
      <p:sp>
        <p:nvSpPr>
          <p:cNvPr id="161" name="TextovéPole 160"/>
          <p:cNvSpPr txBox="1"/>
          <p:nvPr/>
        </p:nvSpPr>
        <p:spPr>
          <a:xfrm>
            <a:off x="2987824" y="4941168"/>
            <a:ext cx="32252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Noty" pitchFamily="2" charset="2"/>
              </a:rPr>
              <a:t>#</a:t>
            </a:r>
            <a:endParaRPr lang="cs-CZ" sz="4800" dirty="0">
              <a:latin typeface="Noty" pitchFamily="2" charset="2"/>
            </a:endParaRPr>
          </a:p>
        </p:txBody>
      </p:sp>
      <p:sp>
        <p:nvSpPr>
          <p:cNvPr id="162" name="TextovéPole 161"/>
          <p:cNvSpPr txBox="1"/>
          <p:nvPr/>
        </p:nvSpPr>
        <p:spPr>
          <a:xfrm>
            <a:off x="3059832" y="5373216"/>
            <a:ext cx="32252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Noty" pitchFamily="2" charset="2"/>
              </a:rPr>
              <a:t>#</a:t>
            </a:r>
            <a:endParaRPr lang="cs-CZ" sz="4800" dirty="0">
              <a:latin typeface="Noty" pitchFamily="2" charset="2"/>
            </a:endParaRPr>
          </a:p>
        </p:txBody>
      </p:sp>
      <p:sp>
        <p:nvSpPr>
          <p:cNvPr id="163" name="TextovéPole 162"/>
          <p:cNvSpPr txBox="1"/>
          <p:nvPr/>
        </p:nvSpPr>
        <p:spPr>
          <a:xfrm>
            <a:off x="3203848" y="5085184"/>
            <a:ext cx="32252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Noty" pitchFamily="2" charset="2"/>
              </a:rPr>
              <a:t>#</a:t>
            </a:r>
            <a:endParaRPr lang="cs-CZ" sz="4800" dirty="0">
              <a:latin typeface="Noty" pitchFamily="2" charset="2"/>
            </a:endParaRPr>
          </a:p>
        </p:txBody>
      </p:sp>
      <p:sp>
        <p:nvSpPr>
          <p:cNvPr id="164" name="TextovéPole 163"/>
          <p:cNvSpPr txBox="1"/>
          <p:nvPr/>
        </p:nvSpPr>
        <p:spPr>
          <a:xfrm>
            <a:off x="467544" y="1700808"/>
            <a:ext cx="10647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 dur</a:t>
            </a:r>
            <a:endParaRPr lang="cs-CZ" sz="2800" dirty="0"/>
          </a:p>
        </p:txBody>
      </p:sp>
      <p:sp>
        <p:nvSpPr>
          <p:cNvPr id="165" name="TextovéPole 164"/>
          <p:cNvSpPr txBox="1"/>
          <p:nvPr/>
        </p:nvSpPr>
        <p:spPr>
          <a:xfrm>
            <a:off x="467544" y="2996952"/>
            <a:ext cx="10240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A</a:t>
            </a:r>
            <a:r>
              <a:rPr lang="cs-CZ" sz="2800" dirty="0" smtClean="0"/>
              <a:t> dur</a:t>
            </a:r>
            <a:endParaRPr lang="cs-CZ" sz="2800" dirty="0"/>
          </a:p>
        </p:txBody>
      </p:sp>
      <p:sp>
        <p:nvSpPr>
          <p:cNvPr id="166" name="TextovéPole 165"/>
          <p:cNvSpPr txBox="1"/>
          <p:nvPr/>
        </p:nvSpPr>
        <p:spPr>
          <a:xfrm>
            <a:off x="467544" y="4221088"/>
            <a:ext cx="10647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F dur</a:t>
            </a:r>
            <a:endParaRPr lang="cs-CZ" sz="2800" dirty="0"/>
          </a:p>
        </p:txBody>
      </p:sp>
      <p:sp>
        <p:nvSpPr>
          <p:cNvPr id="167" name="TextovéPole 166"/>
          <p:cNvSpPr txBox="1"/>
          <p:nvPr/>
        </p:nvSpPr>
        <p:spPr>
          <a:xfrm>
            <a:off x="467544" y="5445224"/>
            <a:ext cx="10647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 dur</a:t>
            </a:r>
            <a:endParaRPr lang="cs-CZ" sz="28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20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20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20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20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2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2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6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0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2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4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2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8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9" dur="2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2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2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6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" dur="2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0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1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4" dur="2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5" dur="2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8" dur="2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9" dur="2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2" dur="2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3" dur="2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6" dur="2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7" dur="2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0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1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4" dur="2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5" dur="2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8" dur="20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9" dur="20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2" dur="20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3" dur="20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6" dur="2000" fill="hold"/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7" dur="2000" fill="hold"/>
                                        <p:tgtEl>
                                          <p:spTgt spid="1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0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1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4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5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8" dur="2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9" dur="2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2" dur="2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3" dur="2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6" dur="2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7" dur="2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0" dur="2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1" dur="2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4" dur="2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5" dur="2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8" dur="2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9" dur="2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2" dur="2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3" dur="2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6" dur="2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7" dur="2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0" dur="2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1" dur="2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4" dur="20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5" dur="20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8" dur="2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9" dur="2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2" dur="2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3" dur="2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6" dur="2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7" dur="2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0" dur="2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1" dur="2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4" dur="2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5" dur="2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8" dur="2000" fill="hold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9" dur="2000" fill="hold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2" dur="2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3" dur="2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6" dur="2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7" dur="2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0" dur="200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1" dur="200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2" fill="hold">
                      <p:stCondLst>
                        <p:cond delay="indefinite"/>
                      </p:stCondLst>
                      <p:childTnLst>
                        <p:par>
                          <p:cTn id="303" fill="hold">
                            <p:stCondLst>
                              <p:cond delay="0"/>
                            </p:stCondLst>
                            <p:childTnLst>
                              <p:par>
                                <p:cTn id="30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7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0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1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4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5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8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9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2" dur="20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3" dur="20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6" dur="20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7" dur="20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0" dur="20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1" dur="20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4" dur="20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5" dur="20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8" dur="20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9" dur="20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2" dur="20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3" dur="20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6" dur="20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7" dur="20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0" dur="20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1" dur="20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4" dur="2000" fill="hold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5" dur="2000" fill="hold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8" dur="20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9" dur="20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2" dur="2000" fill="hold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3" dur="2000" fill="hold"/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6" dur="20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7" dur="20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0" dur="20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1" dur="2000" fill="hold"/>
                                        <p:tgtEl>
                                          <p:spTgt spid="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4" dur="20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5" dur="2000" fill="hold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8" dur="20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9" dur="20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2" dur="20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3" dur="20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6" dur="20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7" dur="20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0" dur="20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1" dur="20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4" dur="20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5" dur="20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8" dur="20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9" dur="20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2" dur="2000" fill="hold"/>
                                        <p:tgtEl>
                                          <p:spTgt spid="1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3" dur="2000" fill="hold"/>
                                        <p:tgtEl>
                                          <p:spTgt spid="1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6" dur="200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7" dur="200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0" dur="20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1" dur="200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5" grpId="0"/>
      <p:bldP spid="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  <p:bldP spid="63" grpId="0" animBg="1"/>
      <p:bldP spid="65" grpId="0"/>
      <p:bldP spid="66" grpId="0"/>
      <p:bldP spid="67" grpId="0"/>
      <p:bldP spid="70" grpId="0" animBg="1"/>
      <p:bldP spid="73" grpId="0"/>
      <p:bldP spid="74" grpId="0"/>
      <p:bldP spid="75" grpId="0"/>
      <p:bldP spid="76" grpId="0"/>
      <p:bldP spid="78" grpId="0"/>
      <p:bldP spid="79" grpId="0"/>
      <p:bldP spid="80" grpId="0"/>
      <p:bldP spid="83" grpId="0" animBg="1"/>
      <p:bldP spid="85" grpId="0"/>
      <p:bldP spid="86" grpId="0"/>
      <p:bldP spid="87" grpId="0"/>
      <p:bldP spid="90" grpId="0" animBg="1"/>
      <p:bldP spid="92" grpId="0"/>
      <p:bldP spid="93" grpId="0"/>
      <p:bldP spid="94" grpId="0"/>
      <p:bldP spid="95" grpId="0"/>
      <p:bldP spid="97" grpId="0"/>
      <p:bldP spid="98" grpId="0"/>
      <p:bldP spid="99" grpId="0"/>
      <p:bldP spid="102" grpId="0" animBg="1"/>
      <p:bldP spid="104" grpId="0"/>
      <p:bldP spid="105" grpId="0"/>
      <p:bldP spid="106" grpId="0"/>
      <p:bldP spid="109" grpId="0" animBg="1"/>
      <p:bldP spid="111" grpId="0"/>
      <p:bldP spid="112" grpId="0"/>
      <p:bldP spid="113" grpId="0"/>
      <p:bldP spid="114" grpId="0"/>
      <p:bldP spid="135" grpId="0"/>
      <p:bldP spid="136" grpId="0"/>
      <p:bldP spid="137" grpId="0"/>
      <p:bldP spid="140" grpId="0" animBg="1"/>
      <p:bldP spid="142" grpId="0"/>
      <p:bldP spid="143" grpId="0"/>
      <p:bldP spid="144" grpId="0"/>
      <p:bldP spid="147" grpId="0" animBg="1"/>
      <p:bldP spid="149" grpId="0"/>
      <p:bldP spid="150" grpId="0"/>
      <p:bldP spid="151" grpId="0"/>
      <p:bldP spid="152" grpId="0"/>
      <p:bldP spid="155" grpId="0"/>
      <p:bldP spid="156" grpId="0"/>
      <p:bldP spid="157" grpId="0"/>
      <p:bldP spid="158" grpId="0"/>
      <p:bldP spid="159" grpId="0"/>
      <p:bldP spid="160" grpId="0"/>
      <p:bldP spid="161" grpId="0"/>
      <p:bldP spid="162" grpId="0"/>
      <p:bldP spid="163" grpId="0"/>
      <p:bldP spid="164" grpId="0"/>
      <p:bldP spid="165" grpId="0"/>
      <p:bldP spid="166" grpId="0"/>
      <p:bldP spid="16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83768" y="1556792"/>
            <a:ext cx="639045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http://www.</a:t>
            </a:r>
            <a:r>
              <a:rPr lang="cs-CZ" sz="1200" dirty="0" err="1" smtClean="0"/>
              <a:t>ask</a:t>
            </a:r>
            <a:r>
              <a:rPr lang="cs-CZ" sz="1200" dirty="0" smtClean="0"/>
              <a:t>-</a:t>
            </a:r>
            <a:r>
              <a:rPr lang="cs-CZ" sz="1200" dirty="0" err="1" smtClean="0"/>
              <a:t>resimleri.com</a:t>
            </a:r>
            <a:r>
              <a:rPr lang="cs-CZ" sz="1200" dirty="0" smtClean="0"/>
              <a:t>/</a:t>
            </a:r>
            <a:r>
              <a:rPr lang="cs-CZ" sz="1200" dirty="0" err="1" smtClean="0"/>
              <a:t>wp</a:t>
            </a:r>
            <a:r>
              <a:rPr lang="cs-CZ" sz="1200" dirty="0" smtClean="0"/>
              <a:t>-</a:t>
            </a:r>
            <a:r>
              <a:rPr lang="cs-CZ" sz="1200" dirty="0" err="1" smtClean="0"/>
              <a:t>content</a:t>
            </a:r>
            <a:r>
              <a:rPr lang="cs-CZ" sz="1200" dirty="0" smtClean="0"/>
              <a:t>/</a:t>
            </a:r>
            <a:r>
              <a:rPr lang="cs-CZ" sz="1200" dirty="0" err="1" smtClean="0"/>
              <a:t>uploads</a:t>
            </a:r>
            <a:r>
              <a:rPr lang="cs-CZ" sz="1200" dirty="0" smtClean="0"/>
              <a:t>/Nota-</a:t>
            </a:r>
            <a:r>
              <a:rPr lang="cs-CZ" sz="1200" dirty="0" err="1" smtClean="0"/>
              <a:t>resimleri</a:t>
            </a:r>
            <a:r>
              <a:rPr lang="cs-CZ" sz="1200" dirty="0" smtClean="0"/>
              <a:t>-4.jpeg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556792"/>
            <a:ext cx="140775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200" dirty="0" smtClean="0"/>
              <a:t>  Zvlněná osnova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620688"/>
            <a:ext cx="1710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1772816"/>
            <a:ext cx="123463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[cit 14.12.2012]</a:t>
            </a:r>
            <a:endParaRPr lang="cs-CZ" sz="12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242</TotalTime>
  <Words>329</Words>
  <Application>Microsoft Office PowerPoint</Application>
  <PresentationFormat>Předvádění na obrazovce (4:3)</PresentationFormat>
  <Paragraphs>197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zak</cp:lastModifiedBy>
  <cp:revision>20</cp:revision>
  <dcterms:created xsi:type="dcterms:W3CDTF">2013-02-25T13:55:39Z</dcterms:created>
  <dcterms:modified xsi:type="dcterms:W3CDTF">2013-02-28T13:02:00Z</dcterms:modified>
</cp:coreProperties>
</file>