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9"/>
  </p:notesMasterIdLst>
  <p:sldIdLst>
    <p:sldId id="265" r:id="rId3"/>
    <p:sldId id="264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VY_52_INOVACE_11_Atomy a molekuly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Atomy a molekuly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1CACBF-8CA8-44E2-BF54-4BA475244369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7F1ACBAB-83CC-429E-9D77-EDF8796D3479}" type="presOf" srcId="{C73C7642-F245-4585-8F88-243F9FAEF6CA}" destId="{97289DF2-90F4-4EC2-A9FC-633B00BAB610}" srcOrd="0" destOrd="0" presId="urn:microsoft.com/office/officeart/2005/8/layout/target3"/>
    <dgm:cxn modelId="{204CEBFB-E293-4FA7-BF3D-7BA58A3C612E}" type="presOf" srcId="{FBBFC3EA-9D9D-4F3A-BEA6-9C2C0E46BF20}" destId="{643EA938-EDE0-4533-ACCC-D2BD6F3A527C}" srcOrd="0" destOrd="0" presId="urn:microsoft.com/office/officeart/2005/8/layout/target3"/>
    <dgm:cxn modelId="{868A1BB8-CC32-4019-B56A-41F152801E99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4315C41-5024-44B1-AAED-ADCD6F388BD0}" type="presOf" srcId="{C73C7642-F245-4585-8F88-243F9FAEF6CA}" destId="{AA41A67C-3D3F-4AE9-9E0F-5D7F7BB2E741}" srcOrd="1" destOrd="0" presId="urn:microsoft.com/office/officeart/2005/8/layout/target3"/>
    <dgm:cxn modelId="{09523C96-2E94-480F-B091-DDE811BD9303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CDE8B44-F8C0-4EAD-A424-8D20B2A70F38}" type="presOf" srcId="{445C7998-7549-48B0-BD68-D4F0167F02E5}" destId="{4D19AB04-24FA-40C2-B203-52AE3D15E171}" srcOrd="1" destOrd="0" presId="urn:microsoft.com/office/officeart/2005/8/layout/target3"/>
    <dgm:cxn modelId="{69B3E869-004C-44DD-8C53-407FCD5CB048}" type="presOf" srcId="{019433A1-1324-4DE1-9E6F-32B851095F74}" destId="{E7297F21-D4FD-4A41-AE58-814D01A6B5E7}" srcOrd="1" destOrd="0" presId="urn:microsoft.com/office/officeart/2005/8/layout/target3"/>
    <dgm:cxn modelId="{CB69B37A-F6A6-4624-B9CE-309B7C897DEE}" type="presOf" srcId="{DAEA276B-ECF9-46F6-A7D3-4693B2D32BC4}" destId="{F69A1436-182C-465B-AD7F-FE48E0C090C1}" srcOrd="1" destOrd="0" presId="urn:microsoft.com/office/officeart/2005/8/layout/target3"/>
    <dgm:cxn modelId="{7B1C61D5-13F1-46D9-BF90-993061474FE0}" type="presOf" srcId="{FBBFC3EA-9D9D-4F3A-BEA6-9C2C0E46BF20}" destId="{832BF48F-0145-4429-9E02-8FCA946CCE9E}" srcOrd="1" destOrd="0" presId="urn:microsoft.com/office/officeart/2005/8/layout/target3"/>
    <dgm:cxn modelId="{9E5398C6-F774-42AD-8BAF-BE3740A468C2}" type="presOf" srcId="{EBC41103-E2E5-4D48-9B4B-425520D3D098}" destId="{F969C235-9271-4D34-B740-D627A121CAD0}" srcOrd="1" destOrd="0" presId="urn:microsoft.com/office/officeart/2005/8/layout/target3"/>
    <dgm:cxn modelId="{DE046C70-FA93-4788-97EC-D8D8B446BAE0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4F0F99D-A4C0-4EE7-B806-B1C42375E044}" type="presOf" srcId="{445C7998-7549-48B0-BD68-D4F0167F02E5}" destId="{BC35EE03-4121-4EF9-923D-7CB6D30D358D}" srcOrd="0" destOrd="0" presId="urn:microsoft.com/office/officeart/2005/8/layout/target3"/>
    <dgm:cxn modelId="{C374E370-EAA6-4278-BC54-69C4799D019E}" type="presParOf" srcId="{71045F8C-00FA-488E-A7BD-E2E6753D979D}" destId="{3577EC6B-C980-4F34-8C69-4365E7B8FC8C}" srcOrd="0" destOrd="0" presId="urn:microsoft.com/office/officeart/2005/8/layout/target3"/>
    <dgm:cxn modelId="{59F9F9E4-B76D-4144-87BF-4AA8423F5ECC}" type="presParOf" srcId="{71045F8C-00FA-488E-A7BD-E2E6753D979D}" destId="{6940EB87-DC1D-4BC3-9408-9AC2E1FFC039}" srcOrd="1" destOrd="0" presId="urn:microsoft.com/office/officeart/2005/8/layout/target3"/>
    <dgm:cxn modelId="{3B0F4D5D-B5EC-4E8C-9E98-560F122A132F}" type="presParOf" srcId="{71045F8C-00FA-488E-A7BD-E2E6753D979D}" destId="{BC35EE03-4121-4EF9-923D-7CB6D30D358D}" srcOrd="2" destOrd="0" presId="urn:microsoft.com/office/officeart/2005/8/layout/target3"/>
    <dgm:cxn modelId="{E60AA258-F555-43B0-8D56-5239E1956E5E}" type="presParOf" srcId="{71045F8C-00FA-488E-A7BD-E2E6753D979D}" destId="{C95EEA27-3CBF-4645-A92D-9D8AF5C1CBFC}" srcOrd="3" destOrd="0" presId="urn:microsoft.com/office/officeart/2005/8/layout/target3"/>
    <dgm:cxn modelId="{81472160-EEBC-4B51-99CF-CC59B6F44838}" type="presParOf" srcId="{71045F8C-00FA-488E-A7BD-E2E6753D979D}" destId="{851BB866-B6AE-4566-893F-4C635BA974FC}" srcOrd="4" destOrd="0" presId="urn:microsoft.com/office/officeart/2005/8/layout/target3"/>
    <dgm:cxn modelId="{DF105DB5-E378-4441-9D1F-EE8AFA549467}" type="presParOf" srcId="{71045F8C-00FA-488E-A7BD-E2E6753D979D}" destId="{643EA938-EDE0-4533-ACCC-D2BD6F3A527C}" srcOrd="5" destOrd="0" presId="urn:microsoft.com/office/officeart/2005/8/layout/target3"/>
    <dgm:cxn modelId="{076BD3AD-ED19-4D3C-8CBB-F761FAD4F89B}" type="presParOf" srcId="{71045F8C-00FA-488E-A7BD-E2E6753D979D}" destId="{92F31B18-D66D-4CC7-89B9-378928DE877D}" srcOrd="6" destOrd="0" presId="urn:microsoft.com/office/officeart/2005/8/layout/target3"/>
    <dgm:cxn modelId="{E290D613-92C9-4F2E-B2C9-2A86DCB0BCB7}" type="presParOf" srcId="{71045F8C-00FA-488E-A7BD-E2E6753D979D}" destId="{902074E1-B931-4618-97F1-FADBE82E9C3C}" srcOrd="7" destOrd="0" presId="urn:microsoft.com/office/officeart/2005/8/layout/target3"/>
    <dgm:cxn modelId="{0650EBF2-F566-45EE-A0FE-E83DF721C996}" type="presParOf" srcId="{71045F8C-00FA-488E-A7BD-E2E6753D979D}" destId="{A3817367-F2BC-482F-8832-FA00B51DCCF3}" srcOrd="8" destOrd="0" presId="urn:microsoft.com/office/officeart/2005/8/layout/target3"/>
    <dgm:cxn modelId="{424F379F-630E-4614-AD76-73860DC2F1A6}" type="presParOf" srcId="{71045F8C-00FA-488E-A7BD-E2E6753D979D}" destId="{626ABFF6-56C8-4386-B662-68EC364EED9D}" srcOrd="9" destOrd="0" presId="urn:microsoft.com/office/officeart/2005/8/layout/target3"/>
    <dgm:cxn modelId="{44E61941-44E3-4DA2-8054-36C3200F2AFE}" type="presParOf" srcId="{71045F8C-00FA-488E-A7BD-E2E6753D979D}" destId="{6DB11F1C-D028-4800-9625-6611CA9DE6D4}" srcOrd="10" destOrd="0" presId="urn:microsoft.com/office/officeart/2005/8/layout/target3"/>
    <dgm:cxn modelId="{E9152886-F23B-407A-A2CF-7478B6B1748E}" type="presParOf" srcId="{71045F8C-00FA-488E-A7BD-E2E6753D979D}" destId="{CDED6FE3-AD8F-4ACC-B6B8-710EDDD97598}" srcOrd="11" destOrd="0" presId="urn:microsoft.com/office/officeart/2005/8/layout/target3"/>
    <dgm:cxn modelId="{EB387921-D271-4274-8B52-8BB1DF1A8F6E}" type="presParOf" srcId="{71045F8C-00FA-488E-A7BD-E2E6753D979D}" destId="{397AC6D7-84A6-4150-958F-83C92D9ACF38}" srcOrd="12" destOrd="0" presId="urn:microsoft.com/office/officeart/2005/8/layout/target3"/>
    <dgm:cxn modelId="{4952E163-A9D5-4BEF-8611-6DA7F35C9B76}" type="presParOf" srcId="{71045F8C-00FA-488E-A7BD-E2E6753D979D}" destId="{D7419528-33A6-416D-9E64-B3F7915C5149}" srcOrd="13" destOrd="0" presId="urn:microsoft.com/office/officeart/2005/8/layout/target3"/>
    <dgm:cxn modelId="{981BBF3C-06CF-4C55-BF42-883F0F1DB0E4}" type="presParOf" srcId="{71045F8C-00FA-488E-A7BD-E2E6753D979D}" destId="{97289DF2-90F4-4EC2-A9FC-633B00BAB610}" srcOrd="14" destOrd="0" presId="urn:microsoft.com/office/officeart/2005/8/layout/target3"/>
    <dgm:cxn modelId="{03F7A494-32E8-4D84-A582-0F90A75B4B7D}" type="presParOf" srcId="{71045F8C-00FA-488E-A7BD-E2E6753D979D}" destId="{234EBA9D-95B4-4C20-A84E-6F65F1085DC6}" srcOrd="15" destOrd="0" presId="urn:microsoft.com/office/officeart/2005/8/layout/target3"/>
    <dgm:cxn modelId="{DC1315D8-6942-484D-8F17-F4D23B54217C}" type="presParOf" srcId="{71045F8C-00FA-488E-A7BD-E2E6753D979D}" destId="{12255512-213F-41DF-90A6-8B4CD74A2B52}" srcOrd="16" destOrd="0" presId="urn:microsoft.com/office/officeart/2005/8/layout/target3"/>
    <dgm:cxn modelId="{CF338EC5-F356-4C01-982D-341596B9132A}" type="presParOf" srcId="{71045F8C-00FA-488E-A7BD-E2E6753D979D}" destId="{50C2F88D-8688-44C2-A854-691F34009D3B}" srcOrd="17" destOrd="0" presId="urn:microsoft.com/office/officeart/2005/8/layout/target3"/>
    <dgm:cxn modelId="{2F8C7227-0617-4FFA-8F49-7EA429846AD7}" type="presParOf" srcId="{71045F8C-00FA-488E-A7BD-E2E6753D979D}" destId="{4D19AB04-24FA-40C2-B203-52AE3D15E171}" srcOrd="18" destOrd="0" presId="urn:microsoft.com/office/officeart/2005/8/layout/target3"/>
    <dgm:cxn modelId="{DC6B306E-0207-4AEF-B15E-3B9E831ABC22}" type="presParOf" srcId="{71045F8C-00FA-488E-A7BD-E2E6753D979D}" destId="{832BF48F-0145-4429-9E02-8FCA946CCE9E}" srcOrd="19" destOrd="0" presId="urn:microsoft.com/office/officeart/2005/8/layout/target3"/>
    <dgm:cxn modelId="{65DBF8DE-C996-4CC7-97FF-CCA48126B798}" type="presParOf" srcId="{71045F8C-00FA-488E-A7BD-E2E6753D979D}" destId="{E7297F21-D4FD-4A41-AE58-814D01A6B5E7}" srcOrd="20" destOrd="0" presId="urn:microsoft.com/office/officeart/2005/8/layout/target3"/>
    <dgm:cxn modelId="{59588CE2-0E3A-4E06-94F4-0523BEE14024}" type="presParOf" srcId="{71045F8C-00FA-488E-A7BD-E2E6753D979D}" destId="{F69A1436-182C-465B-AD7F-FE48E0C090C1}" srcOrd="21" destOrd="0" presId="urn:microsoft.com/office/officeart/2005/8/layout/target3"/>
    <dgm:cxn modelId="{707F3B54-3F97-4393-BF40-484BB5615473}" type="presParOf" srcId="{71045F8C-00FA-488E-A7BD-E2E6753D979D}" destId="{AA41A67C-3D3F-4AE9-9E0F-5D7F7BB2E741}" srcOrd="22" destOrd="0" presId="urn:microsoft.com/office/officeart/2005/8/layout/target3"/>
    <dgm:cxn modelId="{DB28B6CA-2B15-4627-B826-ADB3AA1D433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VY_52_INOVACE_11_Atomy a molekuly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Atomy a molekuly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08A3D8-1E99-4366-B9D5-EA725C9D144F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A274E6-4949-4B40-974D-274B519D6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973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2066C-A528-4D6E-A83E-89FD78C1970B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97637-DBD1-4437-BCDE-7E853440387F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CA4E6-F42F-45BB-9241-77CDE7486EF1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3FCB-F838-48F1-A14E-76709675D754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702E3-F6F4-4B23-8FF7-352CF0DBCBFB}" type="datetime1">
              <a:rPr lang="en-US" smtClean="0"/>
              <a:t>3/6/2012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743F7-57B3-4173-8970-F2E5613936B9}" type="datetime1">
              <a:rPr lang="en-US" smtClean="0"/>
              <a:t>3/6/2012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82A39-4BA9-4588-A531-D5AE1B628456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A1489-D49F-4847-ACF2-8EE81CD18C3B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64999-7CC1-4FD6-9142-4B8E5C5B082B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0F17C-EEA7-474C-BD24-9ACD53704954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C16B-8DC1-4BA4-99D4-B2C8EF9E3F90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hap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lvl="0"/>
            <a:r>
              <a:rPr lang="en-US"/>
              <a:t>Click to edit Master text styles</a:t>
            </a:r>
            <a:endParaRPr lang="cs-CZ"/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74ADD69-CDD2-489E-BB62-85635A42C7EA}" type="datetime1">
              <a:rPr lang="en-US" smtClean="0"/>
              <a:t>3/6/2012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Footer Text</a:t>
            </a:r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DA1807-83A6-4918-9BB3-3FCD3677DBA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13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2066C-A528-4D6E-A83E-89FD78C1970B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17382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97637-DBD1-4437-BCDE-7E853440387F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1872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CA4E6-F42F-45BB-9241-77CDE7486EF1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63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3FCB-F838-48F1-A14E-76709675D754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2464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702E3-F6F4-4B23-8FF7-352CF0DBCBFB}" type="datetime1">
              <a:rPr lang="en-US" smtClean="0"/>
              <a:t>3/6/2012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6416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743F7-57B3-4173-8970-F2E5613936B9}" type="datetime1">
              <a:rPr lang="en-US" smtClean="0"/>
              <a:t>3/6/2012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9500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82A39-4BA9-4588-A531-D5AE1B628456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0605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A1489-D49F-4847-ACF2-8EE81CD18C3B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4550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64999-7CC1-4FD6-9142-4B8E5C5B082B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9478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0F17C-EEA7-474C-BD24-9ACD53704954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3012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C16B-8DC1-4BA4-99D4-B2C8EF9E3F90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941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18BC5C7-FEDE-46F8-918C-254CFB3C13A0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8BC5C7-FEDE-46F8-918C-254CFB3C13A0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14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626283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3210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6437184"/>
              </p:ext>
            </p:extLst>
          </p:nvPr>
        </p:nvGraphicFramePr>
        <p:xfrm>
          <a:off x="1524000" y="1397000"/>
          <a:ext cx="6096000" cy="266192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Motivace</a:t>
                      </a:r>
                      <a:r>
                        <a:rPr lang="cs-CZ" baseline="0" dirty="0" smtClean="0"/>
                        <a:t> a výklad učiva </a:t>
                      </a:r>
                      <a:r>
                        <a:rPr lang="cs-CZ" dirty="0" smtClean="0"/>
                        <a:t>s využitím interaktivní tabule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Zápis do sešitu poslední</a:t>
                      </a:r>
                      <a:r>
                        <a:rPr lang="cs-CZ" baseline="0" dirty="0" smtClean="0"/>
                        <a:t> stránky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620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Atomy a molekuly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6.ročník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1709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476672"/>
            <a:ext cx="813690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AutoNum type="arabicPeriod"/>
            </a:pPr>
            <a:r>
              <a:rPr lang="cs-CZ" sz="2800" dirty="0"/>
              <a:t>Jak se nazývají dvě základní části atomu</a:t>
            </a:r>
            <a:r>
              <a:rPr lang="cs-CZ" sz="2800" dirty="0" smtClean="0"/>
              <a:t>?</a:t>
            </a:r>
          </a:p>
          <a:p>
            <a:r>
              <a:rPr lang="cs-CZ" sz="2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Atomové jádro a elektronový obal.</a:t>
            </a:r>
            <a:endParaRPr lang="cs-CZ" sz="2800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800" dirty="0"/>
          </a:p>
          <a:p>
            <a:r>
              <a:rPr lang="cs-CZ" sz="2800" dirty="0"/>
              <a:t>2. Jaké částice jsou v obalu atomu a jaký mají </a:t>
            </a:r>
            <a:r>
              <a:rPr lang="cs-CZ" sz="2800" dirty="0" smtClean="0"/>
              <a:t>elektrický náboj?</a:t>
            </a:r>
          </a:p>
          <a:p>
            <a:r>
              <a:rPr lang="cs-CZ" sz="2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Elektrony , záporný elektrický náboj.</a:t>
            </a:r>
            <a:endParaRPr lang="cs-CZ" sz="2800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800" dirty="0"/>
          </a:p>
          <a:p>
            <a:r>
              <a:rPr lang="cs-CZ" sz="2800" dirty="0"/>
              <a:t>3. Jaké částice jsou v jádru atomu a jaký mají </a:t>
            </a:r>
            <a:r>
              <a:rPr lang="cs-CZ" sz="2800" dirty="0" smtClean="0"/>
              <a:t>elektrický náboj?</a:t>
            </a:r>
          </a:p>
          <a:p>
            <a:r>
              <a:rPr lang="cs-CZ" sz="2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Protony s kladným nábojem a neutrony bez náboje – </a:t>
            </a:r>
          </a:p>
          <a:p>
            <a:r>
              <a:rPr lang="cs-CZ" sz="2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elektricky neutrální.</a:t>
            </a:r>
          </a:p>
          <a:p>
            <a:endParaRPr lang="cs-CZ" sz="2800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6103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20688"/>
            <a:ext cx="8892480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4. Proč je atom elektricky neutrální?</a:t>
            </a:r>
          </a:p>
          <a:p>
            <a:r>
              <a:rPr lang="cs-CZ" sz="2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Počet </a:t>
            </a:r>
            <a:r>
              <a:rPr lang="cs-CZ" sz="28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protonů  = počet elektronů.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5</a:t>
            </a:r>
            <a:r>
              <a:rPr lang="cs-CZ" sz="2800" dirty="0"/>
              <a:t>. Čím se vzájemně liší atomy různých prvků</a:t>
            </a:r>
            <a:r>
              <a:rPr lang="cs-CZ" sz="2800" dirty="0" smtClean="0"/>
              <a:t>?</a:t>
            </a:r>
          </a:p>
          <a:p>
            <a:r>
              <a:rPr lang="cs-CZ" sz="2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Liší se počtem protonů.</a:t>
            </a:r>
          </a:p>
          <a:p>
            <a:endParaRPr lang="cs-CZ" sz="2800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800" dirty="0" smtClean="0"/>
          </a:p>
          <a:p>
            <a:r>
              <a:rPr lang="cs-CZ" sz="2800" dirty="0"/>
              <a:t>6</a:t>
            </a:r>
            <a:r>
              <a:rPr lang="cs-CZ" sz="2800" dirty="0" smtClean="0"/>
              <a:t>. </a:t>
            </a:r>
            <a:r>
              <a:rPr lang="cs-CZ" sz="2800" dirty="0"/>
              <a:t>Urči, kolik elektronů je v obalu atomu, jestliže jsou v </a:t>
            </a:r>
            <a:r>
              <a:rPr lang="cs-CZ" sz="2800" dirty="0" smtClean="0"/>
              <a:t>jádru atomu </a:t>
            </a:r>
            <a:r>
              <a:rPr lang="cs-CZ" sz="2800" dirty="0"/>
              <a:t>4 protony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             </a:t>
            </a:r>
            <a:r>
              <a:rPr lang="cs-CZ" sz="2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4 elektrony        počet protonů = počet elektronů</a:t>
            </a:r>
            <a:endParaRPr lang="cs-CZ" sz="2800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25974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-387424"/>
            <a:ext cx="8229600" cy="1600200"/>
          </a:xfrm>
        </p:spPr>
        <p:txBody>
          <a:bodyPr/>
          <a:lstStyle/>
          <a:p>
            <a:r>
              <a:rPr lang="cs-CZ" sz="3600" dirty="0" smtClean="0"/>
              <a:t>Atomy a molekuly</a:t>
            </a:r>
            <a:endParaRPr lang="cs-CZ" sz="36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/>
              <a:t>Všechny látky jsou složeny z </a:t>
            </a:r>
            <a:r>
              <a:rPr lang="cs-CZ" sz="2800" dirty="0" smtClean="0"/>
              <a:t>částic - atomů</a:t>
            </a:r>
            <a:r>
              <a:rPr lang="cs-CZ" sz="2800" dirty="0"/>
              <a:t>. </a:t>
            </a:r>
            <a:br>
              <a:rPr lang="cs-CZ" sz="2800" dirty="0"/>
            </a:br>
            <a:endParaRPr lang="cs-CZ" sz="2800" dirty="0" smtClean="0"/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Atomy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dirty="0"/>
              <a:t>se spojují v molekuly. </a:t>
            </a:r>
            <a:br>
              <a:rPr lang="cs-CZ" sz="2800" dirty="0"/>
            </a:br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Molekuly</a:t>
            </a:r>
            <a:r>
              <a:rPr lang="cs-CZ" sz="2800" dirty="0"/>
              <a:t> jsou tvořeny dvěma a více atomy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Stejné atomy tvoří </a:t>
            </a:r>
            <a:r>
              <a:rPr lang="cs-CZ" sz="3200" dirty="0" smtClean="0">
                <a:solidFill>
                  <a:srgbClr val="FF0000"/>
                </a:solidFill>
              </a:rPr>
              <a:t>prvky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Stejné molekuly tvoří  </a:t>
            </a:r>
            <a:r>
              <a:rPr lang="cs-CZ" sz="2800" dirty="0" smtClean="0">
                <a:solidFill>
                  <a:srgbClr val="FF0000"/>
                </a:solidFill>
              </a:rPr>
              <a:t>sloučeniny</a:t>
            </a:r>
            <a:r>
              <a:rPr lang="cs-CZ" sz="2800" dirty="0" smtClean="0"/>
              <a:t>. Molekuly sloučenin jsou tvořeny dvěma nebo více různými atomy.</a:t>
            </a:r>
          </a:p>
        </p:txBody>
      </p:sp>
    </p:spTree>
    <p:extLst>
      <p:ext uri="{BB962C8B-B14F-4D97-AF65-F5344CB8AC3E}">
        <p14:creationId xmlns:p14="http://schemas.microsoft.com/office/powerpoint/2010/main" val="3532831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647</TotalTime>
  <Words>207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Default Theme</vt:lpstr>
      <vt:lpstr>Motiv systému Office</vt:lpstr>
      <vt:lpstr>Prezentace aplikace PowerPoint</vt:lpstr>
      <vt:lpstr>Anotace</vt:lpstr>
      <vt:lpstr>Atomy a molekuly</vt:lpstr>
      <vt:lpstr>Prezentace aplikace PowerPoint</vt:lpstr>
      <vt:lpstr>Prezentace aplikace PowerPoint</vt:lpstr>
      <vt:lpstr>Atomy a molekuly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Prvky a sloučeniny</dc:title>
  <dc:creator>Krejsová</dc:creator>
  <cp:lastModifiedBy>Krejsová</cp:lastModifiedBy>
  <cp:revision>17</cp:revision>
  <dcterms:created xsi:type="dcterms:W3CDTF">2011-11-28T21:25:28Z</dcterms:created>
  <dcterms:modified xsi:type="dcterms:W3CDTF">2012-03-06T20:56:30Z</dcterms:modified>
</cp:coreProperties>
</file>