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A347C55-2750-4E5E-8647-9AD1BBF0945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655052F-8312-45B6-B84A-061A9B11F26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T%C3%B3n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/index.php?title=Akcent_(hudba)&amp;action=edit&amp;redlink=1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2. 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VY_32_INOVACE_20_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dynamika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467544" y="692696"/>
            <a:ext cx="798842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X.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>
          <a:xfrm>
            <a:off x="582452" y="4941168"/>
            <a:ext cx="34547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Dynamika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3717319" y="6093296"/>
            <a:ext cx="5154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http://www.nohavica.wz.cz/getfile.php3?get=noty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292934" y="6093296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Nainstalujte nejdříve notový font: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460432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Dynamika v hudbě znamená stupňování či odstupňování 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2" tooltip="Tón"/>
              </a:rPr>
              <a:t>tónů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 z hlediska síly, </a:t>
            </a:r>
            <a:r>
              <a:rPr lang="cs-CZ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resp.hlasitosti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708920"/>
            <a:ext cx="7016664" cy="5232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tj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 zesilování či zeslabování jejích úseků</a:t>
            </a:r>
          </a:p>
        </p:txBody>
      </p:sp>
      <p:pic>
        <p:nvPicPr>
          <p:cNvPr id="3074" name="Picture 2" descr="Soubor:Music hairpin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4005064"/>
            <a:ext cx="4969818" cy="158685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620688"/>
            <a:ext cx="6593472" cy="95410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notovém záznamu určují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dynamiku 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DYNAMICKÉ ZNAČKY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844824"/>
            <a:ext cx="7344816" cy="480131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Pianissimo              </a:t>
            </a:r>
            <a:r>
              <a:rPr lang="cs-CZ" dirty="0"/>
              <a:t> </a:t>
            </a:r>
            <a:r>
              <a:rPr lang="cs-CZ" dirty="0" smtClean="0"/>
              <a:t>	(</a:t>
            </a:r>
            <a:r>
              <a:rPr lang="cs-CZ" b="1" i="1" dirty="0" err="1"/>
              <a:t>pp</a:t>
            </a:r>
            <a:r>
              <a:rPr lang="cs-CZ" dirty="0"/>
              <a:t>) </a:t>
            </a:r>
            <a:r>
              <a:rPr lang="cs-CZ" dirty="0" smtClean="0"/>
              <a:t>                     – </a:t>
            </a:r>
            <a:r>
              <a:rPr lang="cs-CZ" dirty="0"/>
              <a:t>velmi slabě</a:t>
            </a:r>
          </a:p>
          <a:p>
            <a:r>
              <a:rPr lang="cs-CZ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Piano                       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</a:t>
            </a:r>
            <a:r>
              <a:rPr lang="cs-CZ" dirty="0" smtClean="0"/>
              <a:t>(</a:t>
            </a:r>
            <a:r>
              <a:rPr lang="cs-CZ" b="1" i="1" dirty="0"/>
              <a:t>p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/>
              <a:t>slabě</a:t>
            </a:r>
          </a:p>
          <a:p>
            <a:r>
              <a:rPr lang="cs-CZ" b="1" i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mezzopiano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</a:t>
            </a:r>
            <a:r>
              <a:rPr lang="cs-CZ" dirty="0" smtClean="0"/>
              <a:t>(</a:t>
            </a:r>
            <a:r>
              <a:rPr lang="cs-CZ" b="1" i="1" dirty="0" err="1"/>
              <a:t>mp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 err="1"/>
              <a:t>poloslabě</a:t>
            </a:r>
            <a:endParaRPr lang="cs-CZ" dirty="0"/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mezzoforte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</a:t>
            </a:r>
            <a:r>
              <a:rPr lang="cs-CZ" dirty="0" smtClean="0"/>
              <a:t>(</a:t>
            </a:r>
            <a:r>
              <a:rPr lang="cs-CZ" b="1" i="1" dirty="0" err="1"/>
              <a:t>mƒ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 err="1"/>
              <a:t>polosilně</a:t>
            </a:r>
            <a:endParaRPr lang="cs-CZ" dirty="0"/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forte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	</a:t>
            </a:r>
            <a:r>
              <a:rPr lang="cs-CZ" dirty="0" smtClean="0"/>
              <a:t>(</a:t>
            </a:r>
            <a:r>
              <a:rPr lang="cs-CZ" b="1" i="1" dirty="0"/>
              <a:t>ƒ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/>
              <a:t>silně</a:t>
            </a:r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fortissimo</a:t>
            </a:r>
            <a:r>
              <a:rPr lang="cs-CZ" dirty="0"/>
              <a:t> </a:t>
            </a:r>
            <a:r>
              <a:rPr lang="cs-CZ" dirty="0" smtClean="0"/>
              <a:t>		(</a:t>
            </a:r>
            <a:r>
              <a:rPr lang="cs-CZ" b="1" i="1" dirty="0" err="1" smtClean="0"/>
              <a:t>ƒƒ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/>
              <a:t>velmi silně</a:t>
            </a:r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crescendo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</a:t>
            </a:r>
            <a:r>
              <a:rPr lang="cs-CZ" dirty="0" smtClean="0"/>
              <a:t>(</a:t>
            </a:r>
            <a:r>
              <a:rPr lang="cs-CZ" b="1" i="1" dirty="0" err="1" smtClean="0"/>
              <a:t>cresc</a:t>
            </a:r>
            <a:r>
              <a:rPr lang="cs-CZ" b="1" i="1" dirty="0" smtClean="0"/>
              <a:t> &lt;</a:t>
            </a:r>
            <a:r>
              <a:rPr lang="cs-CZ" dirty="0" smtClean="0"/>
              <a:t>) 	– </a:t>
            </a:r>
            <a:r>
              <a:rPr lang="cs-CZ" dirty="0"/>
              <a:t>zesilovat</a:t>
            </a:r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decrescendo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</a:t>
            </a:r>
            <a:r>
              <a:rPr lang="cs-CZ" dirty="0" smtClean="0"/>
              <a:t>(</a:t>
            </a:r>
            <a:r>
              <a:rPr lang="cs-CZ" b="1" i="1" dirty="0" err="1"/>
              <a:t>decresc</a:t>
            </a:r>
            <a:r>
              <a:rPr lang="cs-CZ" b="1" i="1" dirty="0"/>
              <a:t>.</a:t>
            </a:r>
            <a:r>
              <a:rPr lang="cs-CZ" dirty="0"/>
              <a:t>,  </a:t>
            </a:r>
            <a:r>
              <a:rPr lang="cs-CZ" b="1" i="1" dirty="0"/>
              <a:t>&gt;</a:t>
            </a:r>
            <a:r>
              <a:rPr lang="cs-CZ" dirty="0"/>
              <a:t>) </a:t>
            </a:r>
            <a:r>
              <a:rPr lang="cs-CZ" dirty="0" smtClean="0"/>
              <a:t>	– </a:t>
            </a:r>
            <a:r>
              <a:rPr lang="cs-CZ" dirty="0"/>
              <a:t>zeslabovat</a:t>
            </a:r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diminuendo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</a:t>
            </a:r>
            <a:r>
              <a:rPr lang="cs-CZ" dirty="0" smtClean="0"/>
              <a:t>(</a:t>
            </a:r>
            <a:r>
              <a:rPr lang="cs-CZ" b="1" i="1" dirty="0" err="1" smtClean="0"/>
              <a:t>dim</a:t>
            </a:r>
            <a:r>
              <a:rPr lang="cs-CZ" b="1" i="1" dirty="0"/>
              <a:t>.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/>
              <a:t>zeslabovat a </a:t>
            </a:r>
            <a:r>
              <a:rPr lang="cs-CZ" dirty="0" smtClean="0"/>
              <a:t>						zpomalovat</a:t>
            </a:r>
            <a:endParaRPr lang="cs-CZ" dirty="0"/>
          </a:p>
          <a:p>
            <a:r>
              <a:rPr lang="cs-CZ" b="1" i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accent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	</a:t>
            </a:r>
            <a:r>
              <a:rPr lang="cs-CZ" dirty="0" smtClean="0"/>
              <a:t>(</a:t>
            </a:r>
            <a:r>
              <a:rPr lang="cs-CZ" b="1" i="1" dirty="0" err="1"/>
              <a:t>acc</a:t>
            </a:r>
            <a:r>
              <a:rPr lang="cs-CZ" b="1" i="1" dirty="0"/>
              <a:t>.</a:t>
            </a:r>
            <a:r>
              <a:rPr lang="cs-CZ" dirty="0"/>
              <a:t>, </a:t>
            </a:r>
            <a:r>
              <a:rPr lang="cs-CZ" b="1" i="1" dirty="0"/>
              <a:t>&gt;</a:t>
            </a:r>
            <a:r>
              <a:rPr lang="cs-CZ" dirty="0"/>
              <a:t>) </a:t>
            </a:r>
            <a:r>
              <a:rPr lang="cs-CZ" dirty="0" smtClean="0"/>
              <a:t>	– </a:t>
            </a:r>
            <a:r>
              <a:rPr lang="cs-CZ" dirty="0"/>
              <a:t>akcent, důraz na </a:t>
            </a:r>
            <a:r>
              <a:rPr lang="cs-CZ" dirty="0" smtClean="0"/>
              <a:t>					jednom </a:t>
            </a:r>
            <a:r>
              <a:rPr lang="cs-CZ" dirty="0"/>
              <a:t>tónu</a:t>
            </a:r>
          </a:p>
          <a:p>
            <a:r>
              <a:rPr lang="cs-CZ" dirty="0"/>
              <a:t>Méně častá označení dynamiky:</a:t>
            </a:r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piano pianissimo</a:t>
            </a:r>
            <a:r>
              <a:rPr lang="cs-CZ" dirty="0"/>
              <a:t> </a:t>
            </a:r>
            <a:r>
              <a:rPr lang="cs-CZ" dirty="0" smtClean="0"/>
              <a:t>	(</a:t>
            </a:r>
            <a:r>
              <a:rPr lang="cs-CZ" b="1" i="1" dirty="0" err="1"/>
              <a:t>ppp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/>
              <a:t>nejslaběji</a:t>
            </a:r>
          </a:p>
          <a:p>
            <a:r>
              <a:rPr lang="cs-CZ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forte fortissimo</a:t>
            </a:r>
            <a:r>
              <a:rPr lang="cs-CZ" dirty="0"/>
              <a:t> </a:t>
            </a:r>
            <a:r>
              <a:rPr lang="cs-CZ" dirty="0" smtClean="0"/>
              <a:t>		(</a:t>
            </a:r>
            <a:r>
              <a:rPr lang="cs-CZ" b="1" i="1" dirty="0" err="1"/>
              <a:t>ƒƒƒ</a:t>
            </a:r>
            <a:r>
              <a:rPr lang="cs-CZ" dirty="0"/>
              <a:t>) </a:t>
            </a:r>
            <a:r>
              <a:rPr lang="cs-CZ" dirty="0" smtClean="0"/>
              <a:t>		– </a:t>
            </a:r>
            <a:r>
              <a:rPr lang="cs-CZ" dirty="0"/>
              <a:t>nejsilněji</a:t>
            </a:r>
          </a:p>
          <a:p>
            <a:r>
              <a:rPr lang="cs-CZ" b="1" i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sforzato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 </a:t>
            </a:r>
            <a:r>
              <a:rPr lang="cs-CZ" b="1" i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sforzando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 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</a:t>
            </a:r>
            <a:r>
              <a:rPr lang="cs-CZ" dirty="0" smtClean="0"/>
              <a:t>(</a:t>
            </a:r>
            <a:r>
              <a:rPr lang="cs-CZ" b="1" i="1" dirty="0" err="1"/>
              <a:t>sƒ</a:t>
            </a:r>
            <a:r>
              <a:rPr lang="cs-CZ" dirty="0"/>
              <a:t>, </a:t>
            </a:r>
            <a:r>
              <a:rPr lang="cs-CZ" b="1" i="1" dirty="0" err="1"/>
              <a:t>sƒz</a:t>
            </a:r>
            <a:r>
              <a:rPr lang="cs-CZ" dirty="0"/>
              <a:t>) </a:t>
            </a:r>
            <a:r>
              <a:rPr lang="cs-CZ" dirty="0" smtClean="0"/>
              <a:t>	– </a:t>
            </a:r>
            <a:r>
              <a:rPr lang="cs-CZ" dirty="0"/>
              <a:t>velmi silný důraz na </a:t>
            </a:r>
            <a:r>
              <a:rPr lang="cs-CZ" dirty="0" smtClean="0"/>
              <a:t>					jednom </a:t>
            </a:r>
            <a:r>
              <a:rPr lang="cs-CZ" dirty="0"/>
              <a:t>tónu, výkřik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/>
          <a:srcRect l="32329" t="22280" r="32675" b="33620"/>
          <a:stretch>
            <a:fillRect/>
          </a:stretch>
        </p:blipFill>
        <p:spPr bwMode="auto">
          <a:xfrm>
            <a:off x="539552" y="404664"/>
            <a:ext cx="7704856" cy="59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2204864"/>
            <a:ext cx="62836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mohou označovat též akcent - </a:t>
            </a:r>
            <a:r>
              <a:rPr lang="cs-CZ" sz="2800" dirty="0">
                <a:hlinkClick r:id="rId2" tooltip="Akcent (hudba) (stránka neexistuje)"/>
              </a:rPr>
              <a:t>přízvuk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403648" y="548680"/>
            <a:ext cx="6593472" cy="95410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notovém záznamu určují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dynamiku 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DYNAMICKÉ ZNAČKY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/>
          <a:srcRect l="32329" t="27594" r="47080" b="61247"/>
          <a:stretch>
            <a:fillRect/>
          </a:stretch>
        </p:blipFill>
        <p:spPr bwMode="auto">
          <a:xfrm>
            <a:off x="2195736" y="4149080"/>
            <a:ext cx="4464496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Elipsa 6"/>
          <p:cNvSpPr/>
          <p:nvPr/>
        </p:nvSpPr>
        <p:spPr>
          <a:xfrm>
            <a:off x="3419872" y="4725144"/>
            <a:ext cx="288032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5050"/>
                </a:solidFill>
              </a:ln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 flipH="1">
            <a:off x="3707904" y="2852936"/>
            <a:ext cx="2808312" cy="18002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1547664" y="3212976"/>
            <a:ext cx="32239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tedy zdůraznění určitého tónu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</TotalTime>
  <Words>81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6</cp:revision>
  <dcterms:created xsi:type="dcterms:W3CDTF">2013-02-25T19:36:07Z</dcterms:created>
  <dcterms:modified xsi:type="dcterms:W3CDTF">2013-02-28T13:00:40Z</dcterms:modified>
</cp:coreProperties>
</file>