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116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172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6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788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46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021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999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059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155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04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256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DAF33-6873-4193-B2F3-417773502C1C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B05E2-CCC5-4514-8CBA-EA4DABED5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379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3172318"/>
              </p:ext>
            </p:extLst>
          </p:nvPr>
        </p:nvGraphicFramePr>
        <p:xfrm>
          <a:off x="2043981" y="3140968"/>
          <a:ext cx="4839335" cy="1892808"/>
        </p:xfrm>
        <a:graphic>
          <a:graphicData uri="http://schemas.openxmlformats.org/drawingml/2006/table">
            <a:tbl>
              <a:tblPr firstRow="1" firstCol="1" bandRow="1"/>
              <a:tblGrid>
                <a:gridCol w="483933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  Základní škola J. E. Purkyně a Základní umělecká škola Libochovice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 Mgr. Jitka Hajná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VY_32_INOVACE_17_D_Egypt-prověrka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Egypt-prověrka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 CZ.1.07/1.4.00/21.2803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305" y="1460560"/>
            <a:ext cx="5407660" cy="10483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81897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1634261"/>
              </p:ext>
            </p:extLst>
          </p:nvPr>
        </p:nvGraphicFramePr>
        <p:xfrm>
          <a:off x="2091372" y="2066385"/>
          <a:ext cx="4961255" cy="4399788"/>
        </p:xfrm>
        <a:graphic>
          <a:graphicData uri="http://schemas.openxmlformats.org/drawingml/2006/table">
            <a:tbl>
              <a:tblPr firstRow="1" firstCol="1" bandRow="1"/>
              <a:tblGrid>
                <a:gridCol w="1864360"/>
                <a:gridCol w="3096895"/>
              </a:tblGrid>
              <a:tr h="335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Žák si procvičí pojmy a znalosti z oblasti </a:t>
                      </a:r>
                      <a:r>
                        <a:rPr lang="cs-CZ" sz="14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starověkého Egypta                                                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Mgr. Jitka Hajná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Dějepis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Opakování učiva, ověření znalosti pojmů, souvislosti mezi přírodními podmínkami a vznikem velkých civilizací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- žádné -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Zpětná vazba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Seznámení s řešením, vlastní ohodnocení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Pracovní list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Aktivita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základní vzdělávání – druhý stupeň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12 </a:t>
                      </a:r>
                      <a:r>
                        <a:rPr lang="cs-CZ" sz="14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- 15 let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446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Starověký Egypt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95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Jak se jmenuje řeka, podél které se v Egyptě vytvořila civilizace. Co pro Egypťany znamenala?</a:t>
            </a:r>
          </a:p>
          <a:p>
            <a:endParaRPr lang="cs-CZ" dirty="0"/>
          </a:p>
          <a:p>
            <a:r>
              <a:rPr lang="cs-CZ" dirty="0" smtClean="0"/>
              <a:t>Které vrstvy obyvatelstva tvořily egyptskou společnost?</a:t>
            </a:r>
          </a:p>
          <a:p>
            <a:endParaRPr lang="cs-CZ" dirty="0"/>
          </a:p>
          <a:p>
            <a:r>
              <a:rPr lang="cs-CZ" dirty="0" smtClean="0"/>
              <a:t>Čím se živila většina obyvatelstva?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09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Vysvětlete pojem mumifikace.</a:t>
            </a:r>
          </a:p>
          <a:p>
            <a:endParaRPr lang="cs-CZ" dirty="0"/>
          </a:p>
          <a:p>
            <a:r>
              <a:rPr lang="cs-CZ" dirty="0" smtClean="0"/>
              <a:t>Co jsou pyramidy?</a:t>
            </a:r>
          </a:p>
          <a:p>
            <a:endParaRPr lang="cs-CZ" dirty="0"/>
          </a:p>
          <a:p>
            <a:r>
              <a:rPr lang="cs-CZ" dirty="0" smtClean="0"/>
              <a:t>Napište jména některých faraonů.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52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Jak se jmenuje egyptské písmo a na co psali?</a:t>
            </a:r>
          </a:p>
          <a:p>
            <a:endParaRPr lang="cs-CZ" dirty="0"/>
          </a:p>
          <a:p>
            <a:r>
              <a:rPr lang="cs-CZ" dirty="0" smtClean="0"/>
              <a:t> Jak došlo k rozluštění egyptského písma?</a:t>
            </a:r>
          </a:p>
          <a:p>
            <a:endParaRPr lang="cs-CZ" dirty="0"/>
          </a:p>
          <a:p>
            <a:r>
              <a:rPr lang="cs-CZ" dirty="0" smtClean="0"/>
              <a:t> Jaké literární památky se dochovaly?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9225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 Nil, voda, bahno, obživa, rybolov, dopravní cesta</a:t>
            </a:r>
          </a:p>
          <a:p>
            <a:r>
              <a:rPr lang="cs-CZ" dirty="0"/>
              <a:t> </a:t>
            </a:r>
            <a:r>
              <a:rPr lang="cs-CZ" dirty="0" smtClean="0"/>
              <a:t>faraon, kněží, úředníci, vojáci, řemeslníci, zemědělci, obchodníci, otroci</a:t>
            </a:r>
          </a:p>
          <a:p>
            <a:r>
              <a:rPr lang="cs-CZ" dirty="0"/>
              <a:t> </a:t>
            </a:r>
            <a:r>
              <a:rPr lang="cs-CZ" dirty="0" smtClean="0"/>
              <a:t>zemědělstvím</a:t>
            </a:r>
          </a:p>
          <a:p>
            <a:r>
              <a:rPr lang="cs-CZ" dirty="0"/>
              <a:t> </a:t>
            </a:r>
            <a:r>
              <a:rPr lang="cs-CZ" dirty="0" smtClean="0"/>
              <a:t> balzamování zemřelých, ukládání do sarkofágů</a:t>
            </a:r>
          </a:p>
          <a:p>
            <a:r>
              <a:rPr lang="cs-CZ" dirty="0"/>
              <a:t> </a:t>
            </a:r>
            <a:r>
              <a:rPr lang="cs-CZ" dirty="0" smtClean="0"/>
              <a:t>hrobky faraonů</a:t>
            </a:r>
          </a:p>
          <a:p>
            <a:r>
              <a:rPr lang="cs-CZ" dirty="0"/>
              <a:t> </a:t>
            </a:r>
            <a:r>
              <a:rPr lang="cs-CZ" dirty="0" smtClean="0"/>
              <a:t>Tutanchamon, Cheops, </a:t>
            </a:r>
            <a:r>
              <a:rPr lang="cs-CZ" dirty="0" err="1" smtClean="0"/>
              <a:t>Džóser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hieroglyfy, papyrus</a:t>
            </a:r>
          </a:p>
          <a:p>
            <a:r>
              <a:rPr lang="cs-CZ" dirty="0"/>
              <a:t> </a:t>
            </a:r>
            <a:r>
              <a:rPr lang="cs-CZ" dirty="0" smtClean="0"/>
              <a:t>nález </a:t>
            </a:r>
            <a:r>
              <a:rPr lang="cs-CZ" dirty="0" err="1" smtClean="0"/>
              <a:t>Rossetské</a:t>
            </a:r>
            <a:r>
              <a:rPr lang="cs-CZ" dirty="0" smtClean="0"/>
              <a:t> desky </a:t>
            </a:r>
          </a:p>
          <a:p>
            <a:r>
              <a:rPr lang="cs-CZ" dirty="0"/>
              <a:t> </a:t>
            </a:r>
            <a:r>
              <a:rPr lang="cs-CZ" dirty="0" smtClean="0"/>
              <a:t>Knihy naučení, Knihy mrtvých, pohádky, životopisy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2100" dirty="0" smtClean="0"/>
              <a:t>Zpracovala Mgr. Jitka Hajná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15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244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Starověký Egypt</vt:lpstr>
      <vt:lpstr>Prezentace aplikace PowerPoint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Egypt</dc:title>
  <dc:creator>Škola</dc:creator>
  <cp:lastModifiedBy>Škola</cp:lastModifiedBy>
  <cp:revision>8</cp:revision>
  <dcterms:created xsi:type="dcterms:W3CDTF">2012-12-06T08:07:51Z</dcterms:created>
  <dcterms:modified xsi:type="dcterms:W3CDTF">2013-02-26T21:18:13Z</dcterms:modified>
</cp:coreProperties>
</file>