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8" r:id="rId3"/>
    <p:sldId id="259" r:id="rId4"/>
    <p:sldId id="260" r:id="rId5"/>
    <p:sldId id="261" r:id="rId6"/>
    <p:sldId id="262" r:id="rId7"/>
    <p:sldId id="256" r:id="rId8"/>
    <p:sldId id="263" r:id="rId9"/>
    <p:sldId id="264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VY_52_INOVACE_11_Co už víme o kapalinách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Co už víme o kapalinách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504856-F29E-4B88-BC00-3B09F2FBE475}" type="presOf" srcId="{019433A1-1324-4DE1-9E6F-32B851095F74}" destId="{E7297F21-D4FD-4A41-AE58-814D01A6B5E7}" srcOrd="1" destOrd="0" presId="urn:microsoft.com/office/officeart/2005/8/layout/target3"/>
    <dgm:cxn modelId="{AC68C583-68B9-4968-AFF5-070D56463ED8}" type="presOf" srcId="{C73C7642-F245-4585-8F88-243F9FAEF6CA}" destId="{AA41A67C-3D3F-4AE9-9E0F-5D7F7BB2E741}" srcOrd="1" destOrd="0" presId="urn:microsoft.com/office/officeart/2005/8/layout/target3"/>
    <dgm:cxn modelId="{E3166952-98D5-4E9B-A953-7513D42AACA3}" type="presOf" srcId="{445C7998-7549-48B0-BD68-D4F0167F02E5}" destId="{BC35EE03-4121-4EF9-923D-7CB6D30D358D}" srcOrd="0" destOrd="0" presId="urn:microsoft.com/office/officeart/2005/8/layout/target3"/>
    <dgm:cxn modelId="{B7A2F681-E27C-4F04-B096-AC2E4F99F9EB}" type="presOf" srcId="{C73C7642-F245-4585-8F88-243F9FAEF6CA}" destId="{97289DF2-90F4-4EC2-A9FC-633B00BAB610}" srcOrd="0" destOrd="0" presId="urn:microsoft.com/office/officeart/2005/8/layout/target3"/>
    <dgm:cxn modelId="{82F3E2C9-EF9D-40B0-B4F1-D9F84ADEF5CA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389372E-BE68-47E4-A0CE-A80D6D32391F}" type="presOf" srcId="{DAEA276B-ECF9-46F6-A7D3-4693B2D32BC4}" destId="{F69A1436-182C-465B-AD7F-FE48E0C090C1}" srcOrd="1" destOrd="0" presId="urn:microsoft.com/office/officeart/2005/8/layout/target3"/>
    <dgm:cxn modelId="{0B9D88F6-E1D9-4F75-8B09-BB994783F38E}" type="presOf" srcId="{EBC41103-E2E5-4D48-9B4B-425520D3D098}" destId="{F969C235-9271-4D34-B740-D627A121CAD0}" srcOrd="1" destOrd="0" presId="urn:microsoft.com/office/officeart/2005/8/layout/target3"/>
    <dgm:cxn modelId="{0D79F8B4-2E30-49A7-8A33-7E31947EB3A0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5521799-9AB1-4055-A050-AE32BAE48055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96D1360-2A3E-4611-B01B-1A1C2A5D8E9A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7CBDE34-E261-434F-9416-A88A97C95973}" type="presOf" srcId="{39F8B381-5807-488E-AC22-73DD4140ED4A}" destId="{71045F8C-00FA-488E-A7BD-E2E6753D979D}" srcOrd="0" destOrd="0" presId="urn:microsoft.com/office/officeart/2005/8/layout/target3"/>
    <dgm:cxn modelId="{926DAA4B-C6C6-42D7-87EE-1181EC9E366A}" type="presOf" srcId="{FBBFC3EA-9D9D-4F3A-BEA6-9C2C0E46BF20}" destId="{643EA938-EDE0-4533-ACCC-D2BD6F3A527C}" srcOrd="0" destOrd="0" presId="urn:microsoft.com/office/officeart/2005/8/layout/target3"/>
    <dgm:cxn modelId="{FADC6E81-B5B9-42F8-B9CF-8AA63CC3FBB9}" type="presOf" srcId="{019433A1-1324-4DE1-9E6F-32B851095F74}" destId="{A3817367-F2BC-482F-8832-FA00B51DCCF3}" srcOrd="0" destOrd="0" presId="urn:microsoft.com/office/officeart/2005/8/layout/target3"/>
    <dgm:cxn modelId="{DA8DAC24-3145-4A86-BA05-C31C3E81605F}" type="presParOf" srcId="{71045F8C-00FA-488E-A7BD-E2E6753D979D}" destId="{3577EC6B-C980-4F34-8C69-4365E7B8FC8C}" srcOrd="0" destOrd="0" presId="urn:microsoft.com/office/officeart/2005/8/layout/target3"/>
    <dgm:cxn modelId="{6EF486BC-CDC1-4416-91E0-D9ECE1EDC4BC}" type="presParOf" srcId="{71045F8C-00FA-488E-A7BD-E2E6753D979D}" destId="{6940EB87-DC1D-4BC3-9408-9AC2E1FFC039}" srcOrd="1" destOrd="0" presId="urn:microsoft.com/office/officeart/2005/8/layout/target3"/>
    <dgm:cxn modelId="{EAA2E39B-DB2E-48F2-AB6A-FED55D42E731}" type="presParOf" srcId="{71045F8C-00FA-488E-A7BD-E2E6753D979D}" destId="{BC35EE03-4121-4EF9-923D-7CB6D30D358D}" srcOrd="2" destOrd="0" presId="urn:microsoft.com/office/officeart/2005/8/layout/target3"/>
    <dgm:cxn modelId="{15FA0D5A-52AC-4011-A08D-445D6A9855A5}" type="presParOf" srcId="{71045F8C-00FA-488E-A7BD-E2E6753D979D}" destId="{C95EEA27-3CBF-4645-A92D-9D8AF5C1CBFC}" srcOrd="3" destOrd="0" presId="urn:microsoft.com/office/officeart/2005/8/layout/target3"/>
    <dgm:cxn modelId="{D4B775A4-0B0F-4808-8DDD-49F5F9773C55}" type="presParOf" srcId="{71045F8C-00FA-488E-A7BD-E2E6753D979D}" destId="{851BB866-B6AE-4566-893F-4C635BA974FC}" srcOrd="4" destOrd="0" presId="urn:microsoft.com/office/officeart/2005/8/layout/target3"/>
    <dgm:cxn modelId="{59485824-112C-4FEA-B55A-BBB407F4CB2A}" type="presParOf" srcId="{71045F8C-00FA-488E-A7BD-E2E6753D979D}" destId="{643EA938-EDE0-4533-ACCC-D2BD6F3A527C}" srcOrd="5" destOrd="0" presId="urn:microsoft.com/office/officeart/2005/8/layout/target3"/>
    <dgm:cxn modelId="{1854E33C-440D-46BF-A112-468BC0784CC1}" type="presParOf" srcId="{71045F8C-00FA-488E-A7BD-E2E6753D979D}" destId="{92F31B18-D66D-4CC7-89B9-378928DE877D}" srcOrd="6" destOrd="0" presId="urn:microsoft.com/office/officeart/2005/8/layout/target3"/>
    <dgm:cxn modelId="{51F235C7-4CCC-4CE5-A93D-80AD1DF0E783}" type="presParOf" srcId="{71045F8C-00FA-488E-A7BD-E2E6753D979D}" destId="{902074E1-B931-4618-97F1-FADBE82E9C3C}" srcOrd="7" destOrd="0" presId="urn:microsoft.com/office/officeart/2005/8/layout/target3"/>
    <dgm:cxn modelId="{8D183B17-6011-40BA-BB72-01B4C0E3229A}" type="presParOf" srcId="{71045F8C-00FA-488E-A7BD-E2E6753D979D}" destId="{A3817367-F2BC-482F-8832-FA00B51DCCF3}" srcOrd="8" destOrd="0" presId="urn:microsoft.com/office/officeart/2005/8/layout/target3"/>
    <dgm:cxn modelId="{3C52CDF1-8CD1-4A3C-9511-59CE7A99A39D}" type="presParOf" srcId="{71045F8C-00FA-488E-A7BD-E2E6753D979D}" destId="{626ABFF6-56C8-4386-B662-68EC364EED9D}" srcOrd="9" destOrd="0" presId="urn:microsoft.com/office/officeart/2005/8/layout/target3"/>
    <dgm:cxn modelId="{B91E806E-540D-4A52-BA30-770CDCD652F8}" type="presParOf" srcId="{71045F8C-00FA-488E-A7BD-E2E6753D979D}" destId="{6DB11F1C-D028-4800-9625-6611CA9DE6D4}" srcOrd="10" destOrd="0" presId="urn:microsoft.com/office/officeart/2005/8/layout/target3"/>
    <dgm:cxn modelId="{676FB74E-A694-4F68-9B50-6F1512AF8404}" type="presParOf" srcId="{71045F8C-00FA-488E-A7BD-E2E6753D979D}" destId="{CDED6FE3-AD8F-4ACC-B6B8-710EDDD97598}" srcOrd="11" destOrd="0" presId="urn:microsoft.com/office/officeart/2005/8/layout/target3"/>
    <dgm:cxn modelId="{C6505E37-5F89-4E82-8305-0C0C4C3B459A}" type="presParOf" srcId="{71045F8C-00FA-488E-A7BD-E2E6753D979D}" destId="{397AC6D7-84A6-4150-958F-83C92D9ACF38}" srcOrd="12" destOrd="0" presId="urn:microsoft.com/office/officeart/2005/8/layout/target3"/>
    <dgm:cxn modelId="{0E1351C9-57F3-4A93-9A6B-5DB496C74BAA}" type="presParOf" srcId="{71045F8C-00FA-488E-A7BD-E2E6753D979D}" destId="{D7419528-33A6-416D-9E64-B3F7915C5149}" srcOrd="13" destOrd="0" presId="urn:microsoft.com/office/officeart/2005/8/layout/target3"/>
    <dgm:cxn modelId="{0D0A8A55-7372-444E-AA6B-128D3A0F0D7F}" type="presParOf" srcId="{71045F8C-00FA-488E-A7BD-E2E6753D979D}" destId="{97289DF2-90F4-4EC2-A9FC-633B00BAB610}" srcOrd="14" destOrd="0" presId="urn:microsoft.com/office/officeart/2005/8/layout/target3"/>
    <dgm:cxn modelId="{5916AEC1-434E-448B-AA17-9C87DFBA5C67}" type="presParOf" srcId="{71045F8C-00FA-488E-A7BD-E2E6753D979D}" destId="{234EBA9D-95B4-4C20-A84E-6F65F1085DC6}" srcOrd="15" destOrd="0" presId="urn:microsoft.com/office/officeart/2005/8/layout/target3"/>
    <dgm:cxn modelId="{20E4648C-9218-42FE-B1A9-ED8F79D574C0}" type="presParOf" srcId="{71045F8C-00FA-488E-A7BD-E2E6753D979D}" destId="{12255512-213F-41DF-90A6-8B4CD74A2B52}" srcOrd="16" destOrd="0" presId="urn:microsoft.com/office/officeart/2005/8/layout/target3"/>
    <dgm:cxn modelId="{02894FB6-FFEF-4A41-B8C1-4EEB1A55A88A}" type="presParOf" srcId="{71045F8C-00FA-488E-A7BD-E2E6753D979D}" destId="{50C2F88D-8688-44C2-A854-691F34009D3B}" srcOrd="17" destOrd="0" presId="urn:microsoft.com/office/officeart/2005/8/layout/target3"/>
    <dgm:cxn modelId="{53752DC0-896B-42F1-8492-7EFFA078C963}" type="presParOf" srcId="{71045F8C-00FA-488E-A7BD-E2E6753D979D}" destId="{4D19AB04-24FA-40C2-B203-52AE3D15E171}" srcOrd="18" destOrd="0" presId="urn:microsoft.com/office/officeart/2005/8/layout/target3"/>
    <dgm:cxn modelId="{FE17DD45-CAC9-4735-9F11-84C48FEEB9C8}" type="presParOf" srcId="{71045F8C-00FA-488E-A7BD-E2E6753D979D}" destId="{832BF48F-0145-4429-9E02-8FCA946CCE9E}" srcOrd="19" destOrd="0" presId="urn:microsoft.com/office/officeart/2005/8/layout/target3"/>
    <dgm:cxn modelId="{A4D11C5E-F466-40AA-92D0-3B3764B31DAB}" type="presParOf" srcId="{71045F8C-00FA-488E-A7BD-E2E6753D979D}" destId="{E7297F21-D4FD-4A41-AE58-814D01A6B5E7}" srcOrd="20" destOrd="0" presId="urn:microsoft.com/office/officeart/2005/8/layout/target3"/>
    <dgm:cxn modelId="{42324CE8-31DE-4E2D-9B08-5CFEEBD33E8A}" type="presParOf" srcId="{71045F8C-00FA-488E-A7BD-E2E6753D979D}" destId="{F69A1436-182C-465B-AD7F-FE48E0C090C1}" srcOrd="21" destOrd="0" presId="urn:microsoft.com/office/officeart/2005/8/layout/target3"/>
    <dgm:cxn modelId="{B6CA43F2-C493-4D91-8620-23B2FBFB14F4}" type="presParOf" srcId="{71045F8C-00FA-488E-A7BD-E2E6753D979D}" destId="{AA41A67C-3D3F-4AE9-9E0F-5D7F7BB2E741}" srcOrd="22" destOrd="0" presId="urn:microsoft.com/office/officeart/2005/8/layout/target3"/>
    <dgm:cxn modelId="{C6EC729C-5E4D-4AA1-AB4E-752BE5A8804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VY_52_INOVACE_11_Co už víme o kapalinách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Co už víme o kapalinách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9709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9245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282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9556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4202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9069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680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946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6566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9614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071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416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37869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633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6555842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libela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</a:t>
                      </a:r>
                      <a:r>
                        <a:rPr lang="cs-CZ" baseline="0" dirty="0" smtClean="0"/>
                        <a:t> ze 6.ročníku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píší úkoly do sešitu, vyzkouší si použití libely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8019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858875" cy="1952894"/>
          </a:xfrm>
        </p:spPr>
        <p:txBody>
          <a:bodyPr/>
          <a:lstStyle/>
          <a:p>
            <a:pPr algn="l"/>
            <a:r>
              <a:rPr lang="cs-CZ" sz="5400" dirty="0" smtClean="0"/>
              <a:t>Co už víme </a:t>
            </a:r>
            <a:r>
              <a:rPr lang="cs-CZ" sz="5400" smtClean="0"/>
              <a:t>o kapalinách 6.ročníku</a:t>
            </a:r>
            <a:endParaRPr lang="cs-CZ" sz="5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7.ročník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837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kapaliny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349188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sklo, guma, ocet, zemní plyn, papír, oxid uhličitý, korek, líh, sešit, glycerol, beton, minerálka, dřevo, rtuť, vzduch, nafta, dusík, džus, bakelit, polystyren, líh, parafín, mléko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265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/>
              <a:t>sklo, guma, </a:t>
            </a:r>
            <a:r>
              <a:rPr lang="cs-CZ" sz="3600" dirty="0">
                <a:solidFill>
                  <a:srgbClr val="FF0000"/>
                </a:solidFill>
              </a:rPr>
              <a:t>ocet</a:t>
            </a:r>
            <a:r>
              <a:rPr lang="cs-CZ" sz="3600" dirty="0"/>
              <a:t>, zemní plyn, papír, oxid uhličitý, korek, </a:t>
            </a:r>
            <a:r>
              <a:rPr lang="cs-CZ" sz="3600" dirty="0">
                <a:solidFill>
                  <a:srgbClr val="FF0000"/>
                </a:solidFill>
              </a:rPr>
              <a:t>líh</a:t>
            </a:r>
            <a:r>
              <a:rPr lang="cs-CZ" sz="3600" dirty="0"/>
              <a:t>, sešit, </a:t>
            </a:r>
            <a:r>
              <a:rPr lang="cs-CZ" sz="3600" dirty="0">
                <a:solidFill>
                  <a:srgbClr val="FF0000"/>
                </a:solidFill>
              </a:rPr>
              <a:t>glycerol</a:t>
            </a:r>
            <a:r>
              <a:rPr lang="cs-CZ" sz="3600" dirty="0"/>
              <a:t>, beton, </a:t>
            </a:r>
            <a:r>
              <a:rPr lang="cs-CZ" sz="3600" dirty="0">
                <a:solidFill>
                  <a:srgbClr val="FF0000"/>
                </a:solidFill>
              </a:rPr>
              <a:t>minerálka</a:t>
            </a:r>
            <a:r>
              <a:rPr lang="cs-CZ" sz="3600" dirty="0"/>
              <a:t>, dřevo, </a:t>
            </a:r>
            <a:r>
              <a:rPr lang="cs-CZ" sz="3600" dirty="0">
                <a:solidFill>
                  <a:srgbClr val="FF0000"/>
                </a:solidFill>
              </a:rPr>
              <a:t>rtuť</a:t>
            </a:r>
            <a:r>
              <a:rPr lang="cs-CZ" sz="3600" dirty="0"/>
              <a:t>, vzduch, </a:t>
            </a:r>
            <a:r>
              <a:rPr lang="cs-CZ" sz="3600" dirty="0">
                <a:solidFill>
                  <a:srgbClr val="FF0000"/>
                </a:solidFill>
              </a:rPr>
              <a:t>nafta</a:t>
            </a:r>
            <a:r>
              <a:rPr lang="cs-CZ" sz="3600" dirty="0"/>
              <a:t>, dusík, </a:t>
            </a:r>
            <a:r>
              <a:rPr lang="cs-CZ" sz="3600" dirty="0">
                <a:solidFill>
                  <a:srgbClr val="FF0000"/>
                </a:solidFill>
              </a:rPr>
              <a:t>džus</a:t>
            </a:r>
            <a:r>
              <a:rPr lang="cs-CZ" sz="3600" dirty="0"/>
              <a:t>, bakelit, polystyren, </a:t>
            </a:r>
            <a:r>
              <a:rPr lang="cs-CZ" sz="3600" dirty="0">
                <a:solidFill>
                  <a:srgbClr val="FF0000"/>
                </a:solidFill>
              </a:rPr>
              <a:t>líh</a:t>
            </a:r>
            <a:r>
              <a:rPr lang="cs-CZ" sz="3600" dirty="0"/>
              <a:t>, parafín, </a:t>
            </a:r>
            <a:r>
              <a:rPr lang="cs-CZ" sz="3600" dirty="0">
                <a:solidFill>
                  <a:srgbClr val="FF0000"/>
                </a:solidFill>
              </a:rPr>
              <a:t>mléko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186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Krejsová\AppData\Local\Microsoft\Windows\Temporary Internet Files\Content.IE5\1B2SDQKH\MP9004231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13" y="2052106"/>
            <a:ext cx="2631927" cy="254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rejsová\AppData\Local\Microsoft\Windows\Temporary Internet Files\Content.IE5\DL1NC0EJ\MP9001826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3395"/>
            <a:ext cx="3318683" cy="2223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373216"/>
            <a:ext cx="7704856" cy="1143000"/>
          </a:xfrm>
        </p:spPr>
        <p:txBody>
          <a:bodyPr/>
          <a:lstStyle/>
          <a:p>
            <a:r>
              <a:rPr lang="cs-CZ" sz="4400" dirty="0" smtClean="0"/>
              <a:t>Vyjmenujte některé vlastnosti kapalin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687211"/>
            <a:ext cx="4464496" cy="1085605"/>
          </a:xfrm>
        </p:spPr>
        <p:txBody>
          <a:bodyPr>
            <a:noAutofit/>
          </a:bodyPr>
          <a:lstStyle/>
          <a:p>
            <a:r>
              <a:rPr lang="cs-CZ" sz="2800" dirty="0" smtClean="0"/>
              <a:t>Mají kapaliny stálý tvar?</a:t>
            </a:r>
          </a:p>
          <a:p>
            <a:r>
              <a:rPr lang="cs-CZ" sz="2800" dirty="0" smtClean="0"/>
              <a:t>Jaká je hladina kapaliny, pokud je v klidu?</a:t>
            </a:r>
            <a:endParaRPr lang="cs-CZ" sz="2800" dirty="0"/>
          </a:p>
        </p:txBody>
      </p:sp>
      <p:pic>
        <p:nvPicPr>
          <p:cNvPr id="1031" name="Picture 7" descr="C:\Users\Krejsová\AppData\Local\Microsoft\Windows\Temporary Internet Files\Content.IE5\TK90EAW9\MC9001129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6" y="3781880"/>
            <a:ext cx="2382581" cy="2418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Krejsová\AppData\Local\Microsoft\Windows\Temporary Internet Files\Content.IE5\TK90EAW9\MC90044175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36912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248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Krejsová\AppData\Local\Microsoft\Windows\Temporary Internet Files\Content.IE5\1B2SDQKH\MC9004412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708" y="1484784"/>
            <a:ext cx="3207804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16868" y="4869160"/>
            <a:ext cx="7694240" cy="1143000"/>
          </a:xfrm>
        </p:spPr>
        <p:txBody>
          <a:bodyPr/>
          <a:lstStyle/>
          <a:p>
            <a:r>
              <a:rPr lang="cs-CZ" dirty="0" smtClean="0"/>
              <a:t>K čemu se používá libela?</a:t>
            </a:r>
            <a:endParaRPr lang="cs-CZ" dirty="0"/>
          </a:p>
        </p:txBody>
      </p:sp>
      <p:pic>
        <p:nvPicPr>
          <p:cNvPr id="8" name="Picture 4" descr="C:\Users\Krejsová\AppData\Local\Microsoft\Windows\Temporary Internet Files\Content.IE5\K0O7W0UI\MP9001828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6936"/>
            <a:ext cx="3096344" cy="206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Krejsová\AppData\Local\Microsoft\Windows\Temporary Internet Files\Content.IE5\1B2SDQKH\MC90044129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0354" y="852990"/>
            <a:ext cx="3207804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323527" y="286936"/>
            <a:ext cx="8256152" cy="3830915"/>
            <a:chOff x="323527" y="286936"/>
            <a:chExt cx="8256152" cy="3830915"/>
          </a:xfrm>
        </p:grpSpPr>
        <p:sp>
          <p:nvSpPr>
            <p:cNvPr id="7" name="Firewall"/>
            <p:cNvSpPr>
              <a:spLocks noEditPoints="1" noChangeArrowheads="1"/>
            </p:cNvSpPr>
            <p:nvPr/>
          </p:nvSpPr>
          <p:spPr bwMode="auto">
            <a:xfrm>
              <a:off x="5483335" y="3212976"/>
              <a:ext cx="3096344" cy="904875"/>
            </a:xfrm>
            <a:custGeom>
              <a:avLst/>
              <a:gdLst>
                <a:gd name="T0" fmla="*/ 0 w 21600"/>
                <a:gd name="T1" fmla="*/ 0 h 21600"/>
                <a:gd name="T2" fmla="*/ 10800 w 21600"/>
                <a:gd name="T3" fmla="*/ 0 h 21600"/>
                <a:gd name="T4" fmla="*/ 21600 w 21600"/>
                <a:gd name="T5" fmla="*/ 0 h 21600"/>
                <a:gd name="T6" fmla="*/ 21060 w 21600"/>
                <a:gd name="T7" fmla="*/ 10800 h 21600"/>
                <a:gd name="T8" fmla="*/ 21060 w 21600"/>
                <a:gd name="T9" fmla="*/ 21600 h 21600"/>
                <a:gd name="T10" fmla="*/ 10800 w 21600"/>
                <a:gd name="T11" fmla="*/ 21600 h 21600"/>
                <a:gd name="T12" fmla="*/ 540 w 21600"/>
                <a:gd name="T13" fmla="*/ 21600 h 21600"/>
                <a:gd name="T14" fmla="*/ 540 w 21600"/>
                <a:gd name="T15" fmla="*/ 10800 h 21600"/>
                <a:gd name="T16" fmla="*/ 761 w 21600"/>
                <a:gd name="T17" fmla="*/ 22454 h 21600"/>
                <a:gd name="T18" fmla="*/ 21069 w 21600"/>
                <a:gd name="T19" fmla="*/ 3228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540" y="4628"/>
                  </a:moveTo>
                  <a:lnTo>
                    <a:pt x="0" y="4628"/>
                  </a:lnTo>
                  <a:lnTo>
                    <a:pt x="0" y="0"/>
                  </a:lnTo>
                  <a:lnTo>
                    <a:pt x="21600" y="0"/>
                  </a:lnTo>
                  <a:lnTo>
                    <a:pt x="21600" y="4628"/>
                  </a:lnTo>
                  <a:lnTo>
                    <a:pt x="21060" y="4628"/>
                  </a:lnTo>
                  <a:lnTo>
                    <a:pt x="21060" y="21600"/>
                  </a:lnTo>
                  <a:lnTo>
                    <a:pt x="540" y="21600"/>
                  </a:lnTo>
                  <a:lnTo>
                    <a:pt x="540" y="4628"/>
                  </a:lnTo>
                  <a:close/>
                </a:path>
                <a:path w="21600" h="21600" extrusionOk="0">
                  <a:moveTo>
                    <a:pt x="540" y="4628"/>
                  </a:moveTo>
                  <a:lnTo>
                    <a:pt x="540" y="6171"/>
                  </a:lnTo>
                  <a:lnTo>
                    <a:pt x="2700" y="6171"/>
                  </a:lnTo>
                  <a:lnTo>
                    <a:pt x="2700" y="4628"/>
                  </a:lnTo>
                  <a:lnTo>
                    <a:pt x="540" y="4628"/>
                  </a:lnTo>
                  <a:close/>
                </a:path>
                <a:path w="21600" h="21600" extrusionOk="0">
                  <a:moveTo>
                    <a:pt x="2700" y="4628"/>
                  </a:moveTo>
                  <a:lnTo>
                    <a:pt x="2700" y="6171"/>
                  </a:lnTo>
                  <a:lnTo>
                    <a:pt x="4860" y="6171"/>
                  </a:lnTo>
                  <a:lnTo>
                    <a:pt x="4860" y="4628"/>
                  </a:lnTo>
                  <a:lnTo>
                    <a:pt x="2700" y="4628"/>
                  </a:lnTo>
                  <a:close/>
                </a:path>
                <a:path w="21600" h="21600" extrusionOk="0">
                  <a:moveTo>
                    <a:pt x="4860" y="4628"/>
                  </a:moveTo>
                  <a:lnTo>
                    <a:pt x="4860" y="6171"/>
                  </a:lnTo>
                  <a:lnTo>
                    <a:pt x="7020" y="6171"/>
                  </a:lnTo>
                  <a:lnTo>
                    <a:pt x="7020" y="4628"/>
                  </a:lnTo>
                  <a:lnTo>
                    <a:pt x="4860" y="4628"/>
                  </a:lnTo>
                  <a:close/>
                </a:path>
                <a:path w="21600" h="21600" extrusionOk="0">
                  <a:moveTo>
                    <a:pt x="7020" y="4628"/>
                  </a:moveTo>
                  <a:lnTo>
                    <a:pt x="7020" y="6171"/>
                  </a:lnTo>
                  <a:lnTo>
                    <a:pt x="9180" y="6171"/>
                  </a:lnTo>
                  <a:lnTo>
                    <a:pt x="9180" y="4628"/>
                  </a:lnTo>
                  <a:lnTo>
                    <a:pt x="7020" y="4628"/>
                  </a:lnTo>
                  <a:close/>
                </a:path>
                <a:path w="21600" h="21600" extrusionOk="0">
                  <a:moveTo>
                    <a:pt x="9180" y="4628"/>
                  </a:moveTo>
                  <a:lnTo>
                    <a:pt x="9180" y="6171"/>
                  </a:lnTo>
                  <a:lnTo>
                    <a:pt x="11340" y="6171"/>
                  </a:lnTo>
                  <a:lnTo>
                    <a:pt x="11340" y="4628"/>
                  </a:lnTo>
                  <a:lnTo>
                    <a:pt x="9180" y="4628"/>
                  </a:lnTo>
                  <a:close/>
                </a:path>
                <a:path w="21600" h="21600" extrusionOk="0">
                  <a:moveTo>
                    <a:pt x="11340" y="4628"/>
                  </a:moveTo>
                  <a:lnTo>
                    <a:pt x="11340" y="6171"/>
                  </a:lnTo>
                  <a:lnTo>
                    <a:pt x="13500" y="6171"/>
                  </a:lnTo>
                  <a:lnTo>
                    <a:pt x="13500" y="4628"/>
                  </a:lnTo>
                  <a:lnTo>
                    <a:pt x="11340" y="4628"/>
                  </a:lnTo>
                  <a:close/>
                </a:path>
                <a:path w="21600" h="21600" extrusionOk="0">
                  <a:moveTo>
                    <a:pt x="13500" y="4628"/>
                  </a:moveTo>
                  <a:lnTo>
                    <a:pt x="13500" y="6171"/>
                  </a:lnTo>
                  <a:lnTo>
                    <a:pt x="15660" y="6171"/>
                  </a:lnTo>
                  <a:lnTo>
                    <a:pt x="15660" y="4628"/>
                  </a:lnTo>
                  <a:lnTo>
                    <a:pt x="13500" y="4628"/>
                  </a:lnTo>
                  <a:close/>
                </a:path>
                <a:path w="21600" h="21600" extrusionOk="0">
                  <a:moveTo>
                    <a:pt x="15660" y="4628"/>
                  </a:moveTo>
                  <a:lnTo>
                    <a:pt x="15660" y="6171"/>
                  </a:lnTo>
                  <a:lnTo>
                    <a:pt x="17820" y="6171"/>
                  </a:lnTo>
                  <a:lnTo>
                    <a:pt x="17820" y="4628"/>
                  </a:lnTo>
                  <a:lnTo>
                    <a:pt x="15660" y="4628"/>
                  </a:lnTo>
                  <a:close/>
                </a:path>
                <a:path w="21600" h="21600" extrusionOk="0">
                  <a:moveTo>
                    <a:pt x="17820" y="4628"/>
                  </a:moveTo>
                  <a:lnTo>
                    <a:pt x="17820" y="6171"/>
                  </a:lnTo>
                  <a:lnTo>
                    <a:pt x="19980" y="6171"/>
                  </a:lnTo>
                  <a:lnTo>
                    <a:pt x="19980" y="4628"/>
                  </a:lnTo>
                  <a:lnTo>
                    <a:pt x="17820" y="4628"/>
                  </a:lnTo>
                  <a:close/>
                </a:path>
                <a:path w="21600" h="21600" extrusionOk="0">
                  <a:moveTo>
                    <a:pt x="1620" y="6171"/>
                  </a:moveTo>
                  <a:lnTo>
                    <a:pt x="1620" y="7714"/>
                  </a:lnTo>
                  <a:lnTo>
                    <a:pt x="3779" y="7714"/>
                  </a:lnTo>
                  <a:lnTo>
                    <a:pt x="3779" y="6171"/>
                  </a:lnTo>
                  <a:lnTo>
                    <a:pt x="1620" y="6171"/>
                  </a:lnTo>
                  <a:close/>
                </a:path>
                <a:path w="21600" h="21600" extrusionOk="0">
                  <a:moveTo>
                    <a:pt x="3779" y="6171"/>
                  </a:moveTo>
                  <a:lnTo>
                    <a:pt x="3779" y="7714"/>
                  </a:lnTo>
                  <a:lnTo>
                    <a:pt x="5940" y="7714"/>
                  </a:lnTo>
                  <a:lnTo>
                    <a:pt x="5940" y="6171"/>
                  </a:lnTo>
                  <a:lnTo>
                    <a:pt x="3779" y="6171"/>
                  </a:lnTo>
                  <a:close/>
                </a:path>
                <a:path w="21600" h="21600" extrusionOk="0">
                  <a:moveTo>
                    <a:pt x="5940" y="6171"/>
                  </a:moveTo>
                  <a:lnTo>
                    <a:pt x="5940" y="7714"/>
                  </a:lnTo>
                  <a:lnTo>
                    <a:pt x="8100" y="7714"/>
                  </a:lnTo>
                  <a:lnTo>
                    <a:pt x="8100" y="6171"/>
                  </a:lnTo>
                  <a:lnTo>
                    <a:pt x="5940" y="6171"/>
                  </a:lnTo>
                  <a:close/>
                </a:path>
                <a:path w="21600" h="21600" extrusionOk="0">
                  <a:moveTo>
                    <a:pt x="8100" y="6171"/>
                  </a:moveTo>
                  <a:lnTo>
                    <a:pt x="8100" y="7714"/>
                  </a:lnTo>
                  <a:lnTo>
                    <a:pt x="10260" y="7714"/>
                  </a:lnTo>
                  <a:lnTo>
                    <a:pt x="10260" y="6171"/>
                  </a:lnTo>
                  <a:lnTo>
                    <a:pt x="8100" y="6171"/>
                  </a:lnTo>
                  <a:close/>
                </a:path>
                <a:path w="21600" h="21600" extrusionOk="0">
                  <a:moveTo>
                    <a:pt x="10260" y="6171"/>
                  </a:moveTo>
                  <a:lnTo>
                    <a:pt x="10260" y="7714"/>
                  </a:lnTo>
                  <a:lnTo>
                    <a:pt x="12419" y="7714"/>
                  </a:lnTo>
                  <a:lnTo>
                    <a:pt x="12419" y="6171"/>
                  </a:lnTo>
                  <a:lnTo>
                    <a:pt x="10260" y="6171"/>
                  </a:lnTo>
                  <a:close/>
                </a:path>
                <a:path w="21600" h="21600" extrusionOk="0">
                  <a:moveTo>
                    <a:pt x="12419" y="6171"/>
                  </a:moveTo>
                  <a:lnTo>
                    <a:pt x="12419" y="7714"/>
                  </a:lnTo>
                  <a:lnTo>
                    <a:pt x="14580" y="7714"/>
                  </a:lnTo>
                  <a:lnTo>
                    <a:pt x="14580" y="6171"/>
                  </a:lnTo>
                  <a:lnTo>
                    <a:pt x="12419" y="6171"/>
                  </a:lnTo>
                  <a:close/>
                </a:path>
                <a:path w="21600" h="21600" extrusionOk="0">
                  <a:moveTo>
                    <a:pt x="14580" y="6171"/>
                  </a:moveTo>
                  <a:lnTo>
                    <a:pt x="14580" y="7714"/>
                  </a:lnTo>
                  <a:lnTo>
                    <a:pt x="16740" y="7714"/>
                  </a:lnTo>
                  <a:lnTo>
                    <a:pt x="16740" y="6171"/>
                  </a:lnTo>
                  <a:lnTo>
                    <a:pt x="14580" y="6171"/>
                  </a:lnTo>
                  <a:close/>
                </a:path>
                <a:path w="21600" h="21600" extrusionOk="0">
                  <a:moveTo>
                    <a:pt x="16740" y="6171"/>
                  </a:moveTo>
                  <a:lnTo>
                    <a:pt x="16740" y="7714"/>
                  </a:lnTo>
                  <a:lnTo>
                    <a:pt x="18900" y="7714"/>
                  </a:lnTo>
                  <a:lnTo>
                    <a:pt x="18900" y="6171"/>
                  </a:lnTo>
                  <a:lnTo>
                    <a:pt x="16740" y="6171"/>
                  </a:lnTo>
                  <a:close/>
                </a:path>
                <a:path w="21600" h="21600" extrusionOk="0">
                  <a:moveTo>
                    <a:pt x="18900" y="6171"/>
                  </a:moveTo>
                  <a:lnTo>
                    <a:pt x="18900" y="7714"/>
                  </a:lnTo>
                  <a:lnTo>
                    <a:pt x="21060" y="7714"/>
                  </a:lnTo>
                  <a:lnTo>
                    <a:pt x="21060" y="6171"/>
                  </a:lnTo>
                  <a:lnTo>
                    <a:pt x="18900" y="6171"/>
                  </a:lnTo>
                  <a:close/>
                </a:path>
                <a:path w="21600" h="21600" extrusionOk="0">
                  <a:moveTo>
                    <a:pt x="540" y="7714"/>
                  </a:moveTo>
                  <a:lnTo>
                    <a:pt x="540" y="9257"/>
                  </a:lnTo>
                  <a:lnTo>
                    <a:pt x="2700" y="9257"/>
                  </a:lnTo>
                  <a:lnTo>
                    <a:pt x="2700" y="7714"/>
                  </a:lnTo>
                  <a:lnTo>
                    <a:pt x="540" y="7714"/>
                  </a:lnTo>
                  <a:close/>
                </a:path>
                <a:path w="21600" h="21600" extrusionOk="0">
                  <a:moveTo>
                    <a:pt x="2700" y="7714"/>
                  </a:moveTo>
                  <a:lnTo>
                    <a:pt x="2700" y="9257"/>
                  </a:lnTo>
                  <a:lnTo>
                    <a:pt x="4860" y="9257"/>
                  </a:lnTo>
                  <a:lnTo>
                    <a:pt x="4860" y="7714"/>
                  </a:lnTo>
                  <a:lnTo>
                    <a:pt x="2700" y="7714"/>
                  </a:lnTo>
                  <a:close/>
                </a:path>
                <a:path w="21600" h="21600" extrusionOk="0">
                  <a:moveTo>
                    <a:pt x="4860" y="7714"/>
                  </a:moveTo>
                  <a:lnTo>
                    <a:pt x="4860" y="9257"/>
                  </a:lnTo>
                  <a:lnTo>
                    <a:pt x="7020" y="9257"/>
                  </a:lnTo>
                  <a:lnTo>
                    <a:pt x="7020" y="7714"/>
                  </a:lnTo>
                  <a:lnTo>
                    <a:pt x="4860" y="7714"/>
                  </a:lnTo>
                  <a:close/>
                </a:path>
                <a:path w="21600" h="21600" extrusionOk="0">
                  <a:moveTo>
                    <a:pt x="7020" y="7714"/>
                  </a:moveTo>
                  <a:lnTo>
                    <a:pt x="7020" y="9257"/>
                  </a:lnTo>
                  <a:lnTo>
                    <a:pt x="9180" y="9257"/>
                  </a:lnTo>
                  <a:lnTo>
                    <a:pt x="9180" y="7714"/>
                  </a:lnTo>
                  <a:lnTo>
                    <a:pt x="7020" y="7714"/>
                  </a:lnTo>
                  <a:close/>
                </a:path>
                <a:path w="21600" h="21600" extrusionOk="0">
                  <a:moveTo>
                    <a:pt x="9180" y="7714"/>
                  </a:moveTo>
                  <a:lnTo>
                    <a:pt x="9180" y="9257"/>
                  </a:lnTo>
                  <a:lnTo>
                    <a:pt x="11340" y="9257"/>
                  </a:lnTo>
                  <a:lnTo>
                    <a:pt x="11340" y="7714"/>
                  </a:lnTo>
                  <a:lnTo>
                    <a:pt x="9180" y="7714"/>
                  </a:lnTo>
                  <a:close/>
                </a:path>
                <a:path w="21600" h="21600" extrusionOk="0">
                  <a:moveTo>
                    <a:pt x="11340" y="7714"/>
                  </a:moveTo>
                  <a:lnTo>
                    <a:pt x="11340" y="9257"/>
                  </a:lnTo>
                  <a:lnTo>
                    <a:pt x="13500" y="9257"/>
                  </a:lnTo>
                  <a:lnTo>
                    <a:pt x="13500" y="7714"/>
                  </a:lnTo>
                  <a:lnTo>
                    <a:pt x="11340" y="7714"/>
                  </a:lnTo>
                  <a:close/>
                </a:path>
                <a:path w="21600" h="21600" extrusionOk="0">
                  <a:moveTo>
                    <a:pt x="13500" y="7714"/>
                  </a:moveTo>
                  <a:lnTo>
                    <a:pt x="13500" y="9257"/>
                  </a:lnTo>
                  <a:lnTo>
                    <a:pt x="15660" y="9257"/>
                  </a:lnTo>
                  <a:lnTo>
                    <a:pt x="15660" y="7714"/>
                  </a:lnTo>
                  <a:lnTo>
                    <a:pt x="13500" y="7714"/>
                  </a:lnTo>
                  <a:close/>
                </a:path>
                <a:path w="21600" h="21600" extrusionOk="0">
                  <a:moveTo>
                    <a:pt x="15660" y="7714"/>
                  </a:moveTo>
                  <a:lnTo>
                    <a:pt x="15660" y="9257"/>
                  </a:lnTo>
                  <a:lnTo>
                    <a:pt x="17820" y="9257"/>
                  </a:lnTo>
                  <a:lnTo>
                    <a:pt x="17820" y="7714"/>
                  </a:lnTo>
                  <a:lnTo>
                    <a:pt x="15660" y="7714"/>
                  </a:lnTo>
                  <a:close/>
                </a:path>
                <a:path w="21600" h="21600" extrusionOk="0">
                  <a:moveTo>
                    <a:pt x="17820" y="7714"/>
                  </a:moveTo>
                  <a:lnTo>
                    <a:pt x="17820" y="9257"/>
                  </a:lnTo>
                  <a:lnTo>
                    <a:pt x="19980" y="9257"/>
                  </a:lnTo>
                  <a:lnTo>
                    <a:pt x="19980" y="7714"/>
                  </a:lnTo>
                  <a:lnTo>
                    <a:pt x="17820" y="7714"/>
                  </a:lnTo>
                  <a:close/>
                </a:path>
                <a:path w="21600" h="21600" extrusionOk="0">
                  <a:moveTo>
                    <a:pt x="1620" y="9257"/>
                  </a:moveTo>
                  <a:lnTo>
                    <a:pt x="1620" y="10800"/>
                  </a:lnTo>
                  <a:lnTo>
                    <a:pt x="3779" y="10800"/>
                  </a:lnTo>
                  <a:lnTo>
                    <a:pt x="3779" y="9257"/>
                  </a:lnTo>
                  <a:lnTo>
                    <a:pt x="1620" y="9257"/>
                  </a:lnTo>
                  <a:close/>
                </a:path>
                <a:path w="21600" h="21600" extrusionOk="0">
                  <a:moveTo>
                    <a:pt x="3779" y="9257"/>
                  </a:moveTo>
                  <a:lnTo>
                    <a:pt x="3779" y="10800"/>
                  </a:lnTo>
                  <a:lnTo>
                    <a:pt x="5940" y="10800"/>
                  </a:lnTo>
                  <a:lnTo>
                    <a:pt x="5940" y="9257"/>
                  </a:lnTo>
                  <a:lnTo>
                    <a:pt x="3779" y="9257"/>
                  </a:lnTo>
                  <a:close/>
                </a:path>
                <a:path w="21600" h="21600" extrusionOk="0">
                  <a:moveTo>
                    <a:pt x="5940" y="9257"/>
                  </a:moveTo>
                  <a:lnTo>
                    <a:pt x="5940" y="10800"/>
                  </a:lnTo>
                  <a:lnTo>
                    <a:pt x="8100" y="10800"/>
                  </a:lnTo>
                  <a:lnTo>
                    <a:pt x="8100" y="9257"/>
                  </a:lnTo>
                  <a:lnTo>
                    <a:pt x="5940" y="9257"/>
                  </a:lnTo>
                  <a:close/>
                </a:path>
                <a:path w="21600" h="21600" extrusionOk="0">
                  <a:moveTo>
                    <a:pt x="8100" y="9257"/>
                  </a:moveTo>
                  <a:lnTo>
                    <a:pt x="8100" y="10800"/>
                  </a:lnTo>
                  <a:lnTo>
                    <a:pt x="10260" y="10800"/>
                  </a:lnTo>
                  <a:lnTo>
                    <a:pt x="10260" y="9257"/>
                  </a:lnTo>
                  <a:lnTo>
                    <a:pt x="8100" y="9257"/>
                  </a:lnTo>
                  <a:close/>
                </a:path>
                <a:path w="21600" h="21600" extrusionOk="0">
                  <a:moveTo>
                    <a:pt x="10260" y="9257"/>
                  </a:moveTo>
                  <a:lnTo>
                    <a:pt x="10260" y="10800"/>
                  </a:lnTo>
                  <a:lnTo>
                    <a:pt x="12419" y="10800"/>
                  </a:lnTo>
                  <a:lnTo>
                    <a:pt x="12419" y="9257"/>
                  </a:lnTo>
                  <a:lnTo>
                    <a:pt x="10260" y="9257"/>
                  </a:lnTo>
                  <a:close/>
                </a:path>
                <a:path w="21600" h="21600" extrusionOk="0">
                  <a:moveTo>
                    <a:pt x="12419" y="9257"/>
                  </a:moveTo>
                  <a:lnTo>
                    <a:pt x="12419" y="10800"/>
                  </a:lnTo>
                  <a:lnTo>
                    <a:pt x="14580" y="10800"/>
                  </a:lnTo>
                  <a:lnTo>
                    <a:pt x="14580" y="9257"/>
                  </a:lnTo>
                  <a:lnTo>
                    <a:pt x="12419" y="9257"/>
                  </a:lnTo>
                  <a:close/>
                </a:path>
                <a:path w="21600" h="21600" extrusionOk="0">
                  <a:moveTo>
                    <a:pt x="14580" y="9257"/>
                  </a:moveTo>
                  <a:lnTo>
                    <a:pt x="14580" y="10800"/>
                  </a:lnTo>
                  <a:lnTo>
                    <a:pt x="16740" y="10800"/>
                  </a:lnTo>
                  <a:lnTo>
                    <a:pt x="16740" y="9257"/>
                  </a:lnTo>
                  <a:lnTo>
                    <a:pt x="14580" y="9257"/>
                  </a:lnTo>
                  <a:close/>
                </a:path>
                <a:path w="21600" h="21600" extrusionOk="0">
                  <a:moveTo>
                    <a:pt x="16740" y="9257"/>
                  </a:moveTo>
                  <a:lnTo>
                    <a:pt x="16740" y="10800"/>
                  </a:lnTo>
                  <a:lnTo>
                    <a:pt x="18900" y="10800"/>
                  </a:lnTo>
                  <a:lnTo>
                    <a:pt x="18900" y="9257"/>
                  </a:lnTo>
                  <a:lnTo>
                    <a:pt x="16740" y="9257"/>
                  </a:lnTo>
                  <a:close/>
                </a:path>
                <a:path w="21600" h="21600" extrusionOk="0">
                  <a:moveTo>
                    <a:pt x="18900" y="9257"/>
                  </a:moveTo>
                  <a:lnTo>
                    <a:pt x="18900" y="10800"/>
                  </a:lnTo>
                  <a:lnTo>
                    <a:pt x="21060" y="10800"/>
                  </a:lnTo>
                  <a:lnTo>
                    <a:pt x="21060" y="9257"/>
                  </a:lnTo>
                  <a:lnTo>
                    <a:pt x="18900" y="9257"/>
                  </a:lnTo>
                  <a:close/>
                </a:path>
                <a:path w="21600" h="21600" extrusionOk="0">
                  <a:moveTo>
                    <a:pt x="540" y="10800"/>
                  </a:moveTo>
                  <a:lnTo>
                    <a:pt x="540" y="12342"/>
                  </a:lnTo>
                  <a:lnTo>
                    <a:pt x="2700" y="12342"/>
                  </a:lnTo>
                  <a:lnTo>
                    <a:pt x="2700" y="10800"/>
                  </a:lnTo>
                  <a:lnTo>
                    <a:pt x="540" y="10800"/>
                  </a:lnTo>
                  <a:close/>
                </a:path>
                <a:path w="21600" h="21600" extrusionOk="0">
                  <a:moveTo>
                    <a:pt x="2700" y="10800"/>
                  </a:moveTo>
                  <a:lnTo>
                    <a:pt x="2700" y="12342"/>
                  </a:lnTo>
                  <a:lnTo>
                    <a:pt x="4860" y="12342"/>
                  </a:lnTo>
                  <a:lnTo>
                    <a:pt x="4860" y="10800"/>
                  </a:lnTo>
                  <a:lnTo>
                    <a:pt x="2700" y="10800"/>
                  </a:lnTo>
                  <a:close/>
                </a:path>
                <a:path w="21600" h="21600" extrusionOk="0">
                  <a:moveTo>
                    <a:pt x="4860" y="10800"/>
                  </a:moveTo>
                  <a:lnTo>
                    <a:pt x="4860" y="12342"/>
                  </a:lnTo>
                  <a:lnTo>
                    <a:pt x="7020" y="12342"/>
                  </a:lnTo>
                  <a:lnTo>
                    <a:pt x="7020" y="10800"/>
                  </a:lnTo>
                  <a:lnTo>
                    <a:pt x="4860" y="10800"/>
                  </a:lnTo>
                  <a:close/>
                </a:path>
                <a:path w="21600" h="21600" extrusionOk="0">
                  <a:moveTo>
                    <a:pt x="7020" y="10800"/>
                  </a:moveTo>
                  <a:lnTo>
                    <a:pt x="7020" y="12342"/>
                  </a:lnTo>
                  <a:lnTo>
                    <a:pt x="9180" y="12342"/>
                  </a:lnTo>
                  <a:lnTo>
                    <a:pt x="9180" y="10800"/>
                  </a:lnTo>
                  <a:lnTo>
                    <a:pt x="7020" y="10800"/>
                  </a:lnTo>
                  <a:close/>
                </a:path>
                <a:path w="21600" h="21600" extrusionOk="0">
                  <a:moveTo>
                    <a:pt x="9180" y="10800"/>
                  </a:moveTo>
                  <a:lnTo>
                    <a:pt x="9180" y="12342"/>
                  </a:lnTo>
                  <a:lnTo>
                    <a:pt x="11340" y="12342"/>
                  </a:lnTo>
                  <a:lnTo>
                    <a:pt x="11340" y="10800"/>
                  </a:lnTo>
                  <a:lnTo>
                    <a:pt x="9180" y="10800"/>
                  </a:lnTo>
                  <a:close/>
                </a:path>
                <a:path w="21600" h="21600" extrusionOk="0">
                  <a:moveTo>
                    <a:pt x="11340" y="10800"/>
                  </a:moveTo>
                  <a:lnTo>
                    <a:pt x="11340" y="12342"/>
                  </a:lnTo>
                  <a:lnTo>
                    <a:pt x="13500" y="12342"/>
                  </a:lnTo>
                  <a:lnTo>
                    <a:pt x="13500" y="10800"/>
                  </a:lnTo>
                  <a:lnTo>
                    <a:pt x="11340" y="10800"/>
                  </a:lnTo>
                  <a:close/>
                </a:path>
                <a:path w="21600" h="21600" extrusionOk="0">
                  <a:moveTo>
                    <a:pt x="13500" y="10800"/>
                  </a:moveTo>
                  <a:lnTo>
                    <a:pt x="13500" y="12342"/>
                  </a:lnTo>
                  <a:lnTo>
                    <a:pt x="15660" y="12342"/>
                  </a:lnTo>
                  <a:lnTo>
                    <a:pt x="15660" y="10800"/>
                  </a:lnTo>
                  <a:lnTo>
                    <a:pt x="13500" y="10800"/>
                  </a:lnTo>
                  <a:close/>
                </a:path>
                <a:path w="21600" h="21600" extrusionOk="0">
                  <a:moveTo>
                    <a:pt x="15660" y="10800"/>
                  </a:moveTo>
                  <a:lnTo>
                    <a:pt x="15660" y="12342"/>
                  </a:lnTo>
                  <a:lnTo>
                    <a:pt x="17820" y="12342"/>
                  </a:lnTo>
                  <a:lnTo>
                    <a:pt x="17820" y="10800"/>
                  </a:lnTo>
                  <a:lnTo>
                    <a:pt x="15660" y="10800"/>
                  </a:lnTo>
                  <a:close/>
                </a:path>
                <a:path w="21600" h="21600" extrusionOk="0">
                  <a:moveTo>
                    <a:pt x="17820" y="10800"/>
                  </a:moveTo>
                  <a:lnTo>
                    <a:pt x="17820" y="12342"/>
                  </a:lnTo>
                  <a:lnTo>
                    <a:pt x="19980" y="12342"/>
                  </a:lnTo>
                  <a:lnTo>
                    <a:pt x="19980" y="10800"/>
                  </a:lnTo>
                  <a:lnTo>
                    <a:pt x="17820" y="10800"/>
                  </a:lnTo>
                  <a:close/>
                </a:path>
                <a:path w="21600" h="21600" extrusionOk="0">
                  <a:moveTo>
                    <a:pt x="1620" y="12342"/>
                  </a:moveTo>
                  <a:lnTo>
                    <a:pt x="1620" y="13885"/>
                  </a:lnTo>
                  <a:lnTo>
                    <a:pt x="3779" y="13885"/>
                  </a:lnTo>
                  <a:lnTo>
                    <a:pt x="3779" y="12342"/>
                  </a:lnTo>
                  <a:lnTo>
                    <a:pt x="1620" y="12342"/>
                  </a:lnTo>
                  <a:close/>
                </a:path>
                <a:path w="21600" h="21600" extrusionOk="0">
                  <a:moveTo>
                    <a:pt x="3779" y="12342"/>
                  </a:moveTo>
                  <a:lnTo>
                    <a:pt x="3779" y="13885"/>
                  </a:lnTo>
                  <a:lnTo>
                    <a:pt x="5940" y="13885"/>
                  </a:lnTo>
                  <a:lnTo>
                    <a:pt x="5940" y="12342"/>
                  </a:lnTo>
                  <a:lnTo>
                    <a:pt x="3779" y="12342"/>
                  </a:lnTo>
                  <a:close/>
                </a:path>
                <a:path w="21600" h="21600" extrusionOk="0">
                  <a:moveTo>
                    <a:pt x="5940" y="12342"/>
                  </a:moveTo>
                  <a:lnTo>
                    <a:pt x="5940" y="13885"/>
                  </a:lnTo>
                  <a:lnTo>
                    <a:pt x="8100" y="13885"/>
                  </a:lnTo>
                  <a:lnTo>
                    <a:pt x="8100" y="12342"/>
                  </a:lnTo>
                  <a:lnTo>
                    <a:pt x="5940" y="12342"/>
                  </a:lnTo>
                  <a:close/>
                </a:path>
                <a:path w="21600" h="21600" extrusionOk="0">
                  <a:moveTo>
                    <a:pt x="8100" y="12342"/>
                  </a:moveTo>
                  <a:lnTo>
                    <a:pt x="8100" y="13885"/>
                  </a:lnTo>
                  <a:lnTo>
                    <a:pt x="10260" y="13885"/>
                  </a:lnTo>
                  <a:lnTo>
                    <a:pt x="10260" y="12342"/>
                  </a:lnTo>
                  <a:lnTo>
                    <a:pt x="8100" y="12342"/>
                  </a:lnTo>
                  <a:close/>
                </a:path>
                <a:path w="21600" h="21600" extrusionOk="0">
                  <a:moveTo>
                    <a:pt x="10260" y="12342"/>
                  </a:moveTo>
                  <a:lnTo>
                    <a:pt x="10260" y="13885"/>
                  </a:lnTo>
                  <a:lnTo>
                    <a:pt x="12419" y="13885"/>
                  </a:lnTo>
                  <a:lnTo>
                    <a:pt x="12419" y="12342"/>
                  </a:lnTo>
                  <a:lnTo>
                    <a:pt x="10260" y="12342"/>
                  </a:lnTo>
                  <a:close/>
                </a:path>
                <a:path w="21600" h="21600" extrusionOk="0">
                  <a:moveTo>
                    <a:pt x="12419" y="12342"/>
                  </a:moveTo>
                  <a:lnTo>
                    <a:pt x="12419" y="13885"/>
                  </a:lnTo>
                  <a:lnTo>
                    <a:pt x="14580" y="13885"/>
                  </a:lnTo>
                  <a:lnTo>
                    <a:pt x="14580" y="12342"/>
                  </a:lnTo>
                  <a:lnTo>
                    <a:pt x="12419" y="12342"/>
                  </a:lnTo>
                  <a:close/>
                </a:path>
                <a:path w="21600" h="21600" extrusionOk="0">
                  <a:moveTo>
                    <a:pt x="14580" y="12342"/>
                  </a:moveTo>
                  <a:lnTo>
                    <a:pt x="14580" y="13885"/>
                  </a:lnTo>
                  <a:lnTo>
                    <a:pt x="16740" y="13885"/>
                  </a:lnTo>
                  <a:lnTo>
                    <a:pt x="16740" y="12342"/>
                  </a:lnTo>
                  <a:lnTo>
                    <a:pt x="14580" y="12342"/>
                  </a:lnTo>
                  <a:close/>
                </a:path>
                <a:path w="21600" h="21600" extrusionOk="0">
                  <a:moveTo>
                    <a:pt x="16740" y="12342"/>
                  </a:moveTo>
                  <a:lnTo>
                    <a:pt x="16740" y="13885"/>
                  </a:lnTo>
                  <a:lnTo>
                    <a:pt x="18900" y="13885"/>
                  </a:lnTo>
                  <a:lnTo>
                    <a:pt x="18900" y="12342"/>
                  </a:lnTo>
                  <a:lnTo>
                    <a:pt x="16740" y="12342"/>
                  </a:lnTo>
                  <a:close/>
                </a:path>
                <a:path w="21600" h="21600" extrusionOk="0">
                  <a:moveTo>
                    <a:pt x="18900" y="12342"/>
                  </a:moveTo>
                  <a:lnTo>
                    <a:pt x="18900" y="13885"/>
                  </a:lnTo>
                  <a:lnTo>
                    <a:pt x="21060" y="13885"/>
                  </a:lnTo>
                  <a:lnTo>
                    <a:pt x="21060" y="12342"/>
                  </a:lnTo>
                  <a:lnTo>
                    <a:pt x="18900" y="12342"/>
                  </a:lnTo>
                  <a:close/>
                </a:path>
                <a:path w="21600" h="21600" extrusionOk="0">
                  <a:moveTo>
                    <a:pt x="540" y="13885"/>
                  </a:moveTo>
                  <a:lnTo>
                    <a:pt x="540" y="15428"/>
                  </a:lnTo>
                  <a:lnTo>
                    <a:pt x="2700" y="15428"/>
                  </a:lnTo>
                  <a:lnTo>
                    <a:pt x="2700" y="13885"/>
                  </a:lnTo>
                  <a:lnTo>
                    <a:pt x="540" y="13885"/>
                  </a:lnTo>
                  <a:close/>
                </a:path>
                <a:path w="21600" h="21600" extrusionOk="0">
                  <a:moveTo>
                    <a:pt x="2700" y="13885"/>
                  </a:moveTo>
                  <a:lnTo>
                    <a:pt x="2700" y="15428"/>
                  </a:lnTo>
                  <a:lnTo>
                    <a:pt x="4860" y="15428"/>
                  </a:lnTo>
                  <a:lnTo>
                    <a:pt x="4860" y="13885"/>
                  </a:lnTo>
                  <a:lnTo>
                    <a:pt x="2700" y="13885"/>
                  </a:lnTo>
                  <a:close/>
                </a:path>
                <a:path w="21600" h="21600" extrusionOk="0">
                  <a:moveTo>
                    <a:pt x="4860" y="13885"/>
                  </a:moveTo>
                  <a:lnTo>
                    <a:pt x="4860" y="15428"/>
                  </a:lnTo>
                  <a:lnTo>
                    <a:pt x="7020" y="15428"/>
                  </a:lnTo>
                  <a:lnTo>
                    <a:pt x="7020" y="13885"/>
                  </a:lnTo>
                  <a:lnTo>
                    <a:pt x="4860" y="13885"/>
                  </a:lnTo>
                  <a:close/>
                </a:path>
                <a:path w="21600" h="21600" extrusionOk="0">
                  <a:moveTo>
                    <a:pt x="7020" y="13885"/>
                  </a:moveTo>
                  <a:lnTo>
                    <a:pt x="7020" y="15428"/>
                  </a:lnTo>
                  <a:lnTo>
                    <a:pt x="9180" y="15428"/>
                  </a:lnTo>
                  <a:lnTo>
                    <a:pt x="9180" y="13885"/>
                  </a:lnTo>
                  <a:lnTo>
                    <a:pt x="7020" y="13885"/>
                  </a:lnTo>
                  <a:close/>
                </a:path>
                <a:path w="21600" h="21600" extrusionOk="0">
                  <a:moveTo>
                    <a:pt x="9180" y="13885"/>
                  </a:moveTo>
                  <a:lnTo>
                    <a:pt x="9180" y="15428"/>
                  </a:lnTo>
                  <a:lnTo>
                    <a:pt x="11340" y="15428"/>
                  </a:lnTo>
                  <a:lnTo>
                    <a:pt x="11340" y="13885"/>
                  </a:lnTo>
                  <a:lnTo>
                    <a:pt x="9180" y="13885"/>
                  </a:lnTo>
                  <a:close/>
                </a:path>
                <a:path w="21600" h="21600" extrusionOk="0">
                  <a:moveTo>
                    <a:pt x="11340" y="13885"/>
                  </a:moveTo>
                  <a:lnTo>
                    <a:pt x="11340" y="15428"/>
                  </a:lnTo>
                  <a:lnTo>
                    <a:pt x="13500" y="15428"/>
                  </a:lnTo>
                  <a:lnTo>
                    <a:pt x="13500" y="13885"/>
                  </a:lnTo>
                  <a:lnTo>
                    <a:pt x="11340" y="13885"/>
                  </a:lnTo>
                  <a:close/>
                </a:path>
                <a:path w="21600" h="21600" extrusionOk="0">
                  <a:moveTo>
                    <a:pt x="13500" y="13885"/>
                  </a:moveTo>
                  <a:lnTo>
                    <a:pt x="13500" y="15428"/>
                  </a:lnTo>
                  <a:lnTo>
                    <a:pt x="15660" y="15428"/>
                  </a:lnTo>
                  <a:lnTo>
                    <a:pt x="15660" y="13885"/>
                  </a:lnTo>
                  <a:lnTo>
                    <a:pt x="13500" y="13885"/>
                  </a:lnTo>
                  <a:close/>
                </a:path>
                <a:path w="21600" h="21600" extrusionOk="0">
                  <a:moveTo>
                    <a:pt x="15660" y="13885"/>
                  </a:moveTo>
                  <a:lnTo>
                    <a:pt x="15660" y="15428"/>
                  </a:lnTo>
                  <a:lnTo>
                    <a:pt x="17820" y="15428"/>
                  </a:lnTo>
                  <a:lnTo>
                    <a:pt x="17820" y="13885"/>
                  </a:lnTo>
                  <a:lnTo>
                    <a:pt x="15660" y="13885"/>
                  </a:lnTo>
                  <a:close/>
                </a:path>
                <a:path w="21600" h="21600" extrusionOk="0">
                  <a:moveTo>
                    <a:pt x="17820" y="13885"/>
                  </a:moveTo>
                  <a:lnTo>
                    <a:pt x="17820" y="15428"/>
                  </a:lnTo>
                  <a:lnTo>
                    <a:pt x="19980" y="15428"/>
                  </a:lnTo>
                  <a:lnTo>
                    <a:pt x="19980" y="13885"/>
                  </a:lnTo>
                  <a:lnTo>
                    <a:pt x="17820" y="13885"/>
                  </a:lnTo>
                  <a:close/>
                </a:path>
                <a:path w="21600" h="21600" extrusionOk="0">
                  <a:moveTo>
                    <a:pt x="1620" y="15428"/>
                  </a:moveTo>
                  <a:lnTo>
                    <a:pt x="1620" y="16971"/>
                  </a:lnTo>
                  <a:lnTo>
                    <a:pt x="3779" y="16971"/>
                  </a:lnTo>
                  <a:lnTo>
                    <a:pt x="3779" y="15428"/>
                  </a:lnTo>
                  <a:lnTo>
                    <a:pt x="1620" y="15428"/>
                  </a:lnTo>
                  <a:close/>
                </a:path>
                <a:path w="21600" h="21600" extrusionOk="0">
                  <a:moveTo>
                    <a:pt x="3779" y="15428"/>
                  </a:moveTo>
                  <a:lnTo>
                    <a:pt x="3779" y="16971"/>
                  </a:lnTo>
                  <a:lnTo>
                    <a:pt x="5940" y="16971"/>
                  </a:lnTo>
                  <a:lnTo>
                    <a:pt x="5940" y="15428"/>
                  </a:lnTo>
                  <a:lnTo>
                    <a:pt x="3779" y="15428"/>
                  </a:lnTo>
                  <a:close/>
                </a:path>
                <a:path w="21600" h="21600" extrusionOk="0">
                  <a:moveTo>
                    <a:pt x="5940" y="15428"/>
                  </a:moveTo>
                  <a:lnTo>
                    <a:pt x="5940" y="16971"/>
                  </a:lnTo>
                  <a:lnTo>
                    <a:pt x="8100" y="16971"/>
                  </a:lnTo>
                  <a:lnTo>
                    <a:pt x="8100" y="15428"/>
                  </a:lnTo>
                  <a:lnTo>
                    <a:pt x="5940" y="15428"/>
                  </a:lnTo>
                  <a:close/>
                </a:path>
                <a:path w="21600" h="21600" extrusionOk="0">
                  <a:moveTo>
                    <a:pt x="8100" y="15428"/>
                  </a:moveTo>
                  <a:lnTo>
                    <a:pt x="8100" y="16971"/>
                  </a:lnTo>
                  <a:lnTo>
                    <a:pt x="10260" y="16971"/>
                  </a:lnTo>
                  <a:lnTo>
                    <a:pt x="10260" y="15428"/>
                  </a:lnTo>
                  <a:lnTo>
                    <a:pt x="8100" y="15428"/>
                  </a:lnTo>
                  <a:close/>
                </a:path>
                <a:path w="21600" h="21600" extrusionOk="0">
                  <a:moveTo>
                    <a:pt x="10260" y="15428"/>
                  </a:moveTo>
                  <a:lnTo>
                    <a:pt x="10260" y="16971"/>
                  </a:lnTo>
                  <a:lnTo>
                    <a:pt x="12419" y="16971"/>
                  </a:lnTo>
                  <a:lnTo>
                    <a:pt x="12419" y="15428"/>
                  </a:lnTo>
                  <a:lnTo>
                    <a:pt x="10260" y="15428"/>
                  </a:lnTo>
                  <a:close/>
                </a:path>
                <a:path w="21600" h="21600" extrusionOk="0">
                  <a:moveTo>
                    <a:pt x="12419" y="15428"/>
                  </a:moveTo>
                  <a:lnTo>
                    <a:pt x="12419" y="16971"/>
                  </a:lnTo>
                  <a:lnTo>
                    <a:pt x="14580" y="16971"/>
                  </a:lnTo>
                  <a:lnTo>
                    <a:pt x="14580" y="15428"/>
                  </a:lnTo>
                  <a:lnTo>
                    <a:pt x="12419" y="15428"/>
                  </a:lnTo>
                  <a:close/>
                </a:path>
                <a:path w="21600" h="21600" extrusionOk="0">
                  <a:moveTo>
                    <a:pt x="14580" y="15428"/>
                  </a:moveTo>
                  <a:lnTo>
                    <a:pt x="14580" y="16971"/>
                  </a:lnTo>
                  <a:lnTo>
                    <a:pt x="16740" y="16971"/>
                  </a:lnTo>
                  <a:lnTo>
                    <a:pt x="16740" y="15428"/>
                  </a:lnTo>
                  <a:lnTo>
                    <a:pt x="14580" y="15428"/>
                  </a:lnTo>
                  <a:close/>
                </a:path>
                <a:path w="21600" h="21600" extrusionOk="0">
                  <a:moveTo>
                    <a:pt x="16740" y="15428"/>
                  </a:moveTo>
                  <a:lnTo>
                    <a:pt x="16740" y="16971"/>
                  </a:lnTo>
                  <a:lnTo>
                    <a:pt x="18900" y="16971"/>
                  </a:lnTo>
                  <a:lnTo>
                    <a:pt x="18900" y="15428"/>
                  </a:lnTo>
                  <a:lnTo>
                    <a:pt x="16740" y="15428"/>
                  </a:lnTo>
                  <a:close/>
                </a:path>
                <a:path w="21600" h="21600" extrusionOk="0">
                  <a:moveTo>
                    <a:pt x="18900" y="15428"/>
                  </a:moveTo>
                  <a:lnTo>
                    <a:pt x="18900" y="16971"/>
                  </a:lnTo>
                  <a:lnTo>
                    <a:pt x="21060" y="16971"/>
                  </a:lnTo>
                  <a:lnTo>
                    <a:pt x="21060" y="15428"/>
                  </a:lnTo>
                  <a:lnTo>
                    <a:pt x="18900" y="15428"/>
                  </a:lnTo>
                  <a:close/>
                </a:path>
                <a:path w="21600" h="21600" extrusionOk="0">
                  <a:moveTo>
                    <a:pt x="540" y="16971"/>
                  </a:moveTo>
                  <a:lnTo>
                    <a:pt x="540" y="18514"/>
                  </a:lnTo>
                  <a:lnTo>
                    <a:pt x="2700" y="18514"/>
                  </a:lnTo>
                  <a:lnTo>
                    <a:pt x="2700" y="16971"/>
                  </a:lnTo>
                  <a:lnTo>
                    <a:pt x="540" y="16971"/>
                  </a:lnTo>
                  <a:close/>
                </a:path>
                <a:path w="21600" h="21600" extrusionOk="0">
                  <a:moveTo>
                    <a:pt x="2700" y="16971"/>
                  </a:moveTo>
                  <a:lnTo>
                    <a:pt x="2700" y="18514"/>
                  </a:lnTo>
                  <a:lnTo>
                    <a:pt x="4860" y="18514"/>
                  </a:lnTo>
                  <a:lnTo>
                    <a:pt x="4860" y="16971"/>
                  </a:lnTo>
                  <a:lnTo>
                    <a:pt x="2700" y="16971"/>
                  </a:lnTo>
                  <a:close/>
                </a:path>
                <a:path w="21600" h="21600" extrusionOk="0">
                  <a:moveTo>
                    <a:pt x="4860" y="16971"/>
                  </a:moveTo>
                  <a:lnTo>
                    <a:pt x="4860" y="18514"/>
                  </a:lnTo>
                  <a:lnTo>
                    <a:pt x="7020" y="18514"/>
                  </a:lnTo>
                  <a:lnTo>
                    <a:pt x="7020" y="16971"/>
                  </a:lnTo>
                  <a:lnTo>
                    <a:pt x="4860" y="16971"/>
                  </a:lnTo>
                  <a:close/>
                </a:path>
                <a:path w="21600" h="21600" extrusionOk="0">
                  <a:moveTo>
                    <a:pt x="7020" y="16971"/>
                  </a:moveTo>
                  <a:lnTo>
                    <a:pt x="7020" y="18514"/>
                  </a:lnTo>
                  <a:lnTo>
                    <a:pt x="9180" y="18514"/>
                  </a:lnTo>
                  <a:lnTo>
                    <a:pt x="9180" y="16971"/>
                  </a:lnTo>
                  <a:lnTo>
                    <a:pt x="7020" y="16971"/>
                  </a:lnTo>
                  <a:close/>
                </a:path>
                <a:path w="21600" h="21600" extrusionOk="0">
                  <a:moveTo>
                    <a:pt x="9180" y="16971"/>
                  </a:moveTo>
                  <a:lnTo>
                    <a:pt x="9180" y="18514"/>
                  </a:lnTo>
                  <a:lnTo>
                    <a:pt x="11340" y="18514"/>
                  </a:lnTo>
                  <a:lnTo>
                    <a:pt x="11340" y="16971"/>
                  </a:lnTo>
                  <a:lnTo>
                    <a:pt x="9180" y="16971"/>
                  </a:lnTo>
                  <a:close/>
                </a:path>
                <a:path w="21600" h="21600" extrusionOk="0">
                  <a:moveTo>
                    <a:pt x="11340" y="16971"/>
                  </a:moveTo>
                  <a:lnTo>
                    <a:pt x="11340" y="18514"/>
                  </a:lnTo>
                  <a:lnTo>
                    <a:pt x="13500" y="18514"/>
                  </a:lnTo>
                  <a:lnTo>
                    <a:pt x="13500" y="16971"/>
                  </a:lnTo>
                  <a:lnTo>
                    <a:pt x="11340" y="16971"/>
                  </a:lnTo>
                  <a:close/>
                </a:path>
                <a:path w="21600" h="21600" extrusionOk="0">
                  <a:moveTo>
                    <a:pt x="13500" y="16971"/>
                  </a:moveTo>
                  <a:lnTo>
                    <a:pt x="13500" y="18514"/>
                  </a:lnTo>
                  <a:lnTo>
                    <a:pt x="15660" y="18514"/>
                  </a:lnTo>
                  <a:lnTo>
                    <a:pt x="15660" y="16971"/>
                  </a:lnTo>
                  <a:lnTo>
                    <a:pt x="13500" y="16971"/>
                  </a:lnTo>
                  <a:close/>
                </a:path>
                <a:path w="21600" h="21600" extrusionOk="0">
                  <a:moveTo>
                    <a:pt x="15660" y="16971"/>
                  </a:moveTo>
                  <a:lnTo>
                    <a:pt x="15660" y="18514"/>
                  </a:lnTo>
                  <a:lnTo>
                    <a:pt x="17820" y="18514"/>
                  </a:lnTo>
                  <a:lnTo>
                    <a:pt x="17820" y="16971"/>
                  </a:lnTo>
                  <a:lnTo>
                    <a:pt x="15660" y="16971"/>
                  </a:lnTo>
                  <a:close/>
                </a:path>
                <a:path w="21600" h="21600" extrusionOk="0">
                  <a:moveTo>
                    <a:pt x="17820" y="16971"/>
                  </a:moveTo>
                  <a:lnTo>
                    <a:pt x="17820" y="18514"/>
                  </a:lnTo>
                  <a:lnTo>
                    <a:pt x="19980" y="18514"/>
                  </a:lnTo>
                  <a:lnTo>
                    <a:pt x="19980" y="16971"/>
                  </a:lnTo>
                  <a:lnTo>
                    <a:pt x="17820" y="16971"/>
                  </a:lnTo>
                  <a:close/>
                </a:path>
                <a:path w="21600" h="21600" extrusionOk="0">
                  <a:moveTo>
                    <a:pt x="1620" y="18514"/>
                  </a:moveTo>
                  <a:lnTo>
                    <a:pt x="1620" y="20057"/>
                  </a:lnTo>
                  <a:lnTo>
                    <a:pt x="3779" y="20057"/>
                  </a:lnTo>
                  <a:lnTo>
                    <a:pt x="3779" y="18514"/>
                  </a:lnTo>
                  <a:lnTo>
                    <a:pt x="1620" y="18514"/>
                  </a:lnTo>
                  <a:close/>
                </a:path>
                <a:path w="21600" h="21600" extrusionOk="0">
                  <a:moveTo>
                    <a:pt x="3779" y="18514"/>
                  </a:moveTo>
                  <a:lnTo>
                    <a:pt x="3779" y="20057"/>
                  </a:lnTo>
                  <a:lnTo>
                    <a:pt x="5940" y="20057"/>
                  </a:lnTo>
                  <a:lnTo>
                    <a:pt x="5940" y="18514"/>
                  </a:lnTo>
                  <a:lnTo>
                    <a:pt x="3779" y="18514"/>
                  </a:lnTo>
                  <a:close/>
                </a:path>
                <a:path w="21600" h="21600" extrusionOk="0">
                  <a:moveTo>
                    <a:pt x="5940" y="18514"/>
                  </a:moveTo>
                  <a:lnTo>
                    <a:pt x="5940" y="20057"/>
                  </a:lnTo>
                  <a:lnTo>
                    <a:pt x="8100" y="20057"/>
                  </a:lnTo>
                  <a:lnTo>
                    <a:pt x="8100" y="18514"/>
                  </a:lnTo>
                  <a:lnTo>
                    <a:pt x="5940" y="18514"/>
                  </a:lnTo>
                  <a:close/>
                </a:path>
                <a:path w="21600" h="21600" extrusionOk="0">
                  <a:moveTo>
                    <a:pt x="8100" y="18514"/>
                  </a:moveTo>
                  <a:lnTo>
                    <a:pt x="8100" y="20057"/>
                  </a:lnTo>
                  <a:lnTo>
                    <a:pt x="10260" y="20057"/>
                  </a:lnTo>
                  <a:lnTo>
                    <a:pt x="10260" y="18514"/>
                  </a:lnTo>
                  <a:lnTo>
                    <a:pt x="8100" y="18514"/>
                  </a:lnTo>
                  <a:close/>
                </a:path>
                <a:path w="21600" h="21600" extrusionOk="0">
                  <a:moveTo>
                    <a:pt x="10260" y="18514"/>
                  </a:moveTo>
                  <a:lnTo>
                    <a:pt x="10260" y="20057"/>
                  </a:lnTo>
                  <a:lnTo>
                    <a:pt x="12419" y="20057"/>
                  </a:lnTo>
                  <a:lnTo>
                    <a:pt x="12419" y="18514"/>
                  </a:lnTo>
                  <a:lnTo>
                    <a:pt x="10260" y="18514"/>
                  </a:lnTo>
                  <a:close/>
                </a:path>
                <a:path w="21600" h="21600" extrusionOk="0">
                  <a:moveTo>
                    <a:pt x="12419" y="18514"/>
                  </a:moveTo>
                  <a:lnTo>
                    <a:pt x="12419" y="20057"/>
                  </a:lnTo>
                  <a:lnTo>
                    <a:pt x="14580" y="20057"/>
                  </a:lnTo>
                  <a:lnTo>
                    <a:pt x="14580" y="18514"/>
                  </a:lnTo>
                  <a:lnTo>
                    <a:pt x="12419" y="18514"/>
                  </a:lnTo>
                  <a:close/>
                </a:path>
                <a:path w="21600" h="21600" extrusionOk="0">
                  <a:moveTo>
                    <a:pt x="14580" y="18514"/>
                  </a:moveTo>
                  <a:lnTo>
                    <a:pt x="14580" y="20057"/>
                  </a:lnTo>
                  <a:lnTo>
                    <a:pt x="16740" y="20057"/>
                  </a:lnTo>
                  <a:lnTo>
                    <a:pt x="16740" y="18514"/>
                  </a:lnTo>
                  <a:lnTo>
                    <a:pt x="14580" y="18514"/>
                  </a:lnTo>
                  <a:close/>
                </a:path>
                <a:path w="21600" h="21600" extrusionOk="0">
                  <a:moveTo>
                    <a:pt x="16740" y="18514"/>
                  </a:moveTo>
                  <a:lnTo>
                    <a:pt x="16740" y="20057"/>
                  </a:lnTo>
                  <a:lnTo>
                    <a:pt x="18900" y="20057"/>
                  </a:lnTo>
                  <a:lnTo>
                    <a:pt x="18900" y="18514"/>
                  </a:lnTo>
                  <a:lnTo>
                    <a:pt x="16740" y="18514"/>
                  </a:lnTo>
                  <a:close/>
                </a:path>
                <a:path w="21600" h="21600" extrusionOk="0">
                  <a:moveTo>
                    <a:pt x="18900" y="18514"/>
                  </a:moveTo>
                  <a:lnTo>
                    <a:pt x="18900" y="20057"/>
                  </a:lnTo>
                  <a:lnTo>
                    <a:pt x="21060" y="20057"/>
                  </a:lnTo>
                  <a:lnTo>
                    <a:pt x="21060" y="18514"/>
                  </a:lnTo>
                  <a:lnTo>
                    <a:pt x="18900" y="18514"/>
                  </a:lnTo>
                  <a:close/>
                </a:path>
                <a:path w="21600" h="21600" extrusionOk="0">
                  <a:moveTo>
                    <a:pt x="540" y="20057"/>
                  </a:moveTo>
                  <a:lnTo>
                    <a:pt x="540" y="21600"/>
                  </a:lnTo>
                  <a:lnTo>
                    <a:pt x="2700" y="21600"/>
                  </a:lnTo>
                  <a:lnTo>
                    <a:pt x="2700" y="20057"/>
                  </a:lnTo>
                  <a:lnTo>
                    <a:pt x="540" y="20057"/>
                  </a:lnTo>
                  <a:close/>
                </a:path>
                <a:path w="21600" h="21600" extrusionOk="0">
                  <a:moveTo>
                    <a:pt x="2700" y="20057"/>
                  </a:moveTo>
                  <a:lnTo>
                    <a:pt x="2700" y="21600"/>
                  </a:lnTo>
                  <a:lnTo>
                    <a:pt x="4860" y="21600"/>
                  </a:lnTo>
                  <a:lnTo>
                    <a:pt x="4860" y="20057"/>
                  </a:lnTo>
                  <a:lnTo>
                    <a:pt x="2700" y="20057"/>
                  </a:lnTo>
                  <a:close/>
                </a:path>
                <a:path w="21600" h="21600" extrusionOk="0">
                  <a:moveTo>
                    <a:pt x="4860" y="20057"/>
                  </a:moveTo>
                  <a:lnTo>
                    <a:pt x="4860" y="21600"/>
                  </a:lnTo>
                  <a:lnTo>
                    <a:pt x="7020" y="21600"/>
                  </a:lnTo>
                  <a:lnTo>
                    <a:pt x="7020" y="20057"/>
                  </a:lnTo>
                  <a:lnTo>
                    <a:pt x="4860" y="20057"/>
                  </a:lnTo>
                  <a:close/>
                </a:path>
                <a:path w="21600" h="21600" extrusionOk="0">
                  <a:moveTo>
                    <a:pt x="7020" y="20057"/>
                  </a:moveTo>
                  <a:lnTo>
                    <a:pt x="7020" y="21600"/>
                  </a:lnTo>
                  <a:lnTo>
                    <a:pt x="9180" y="21600"/>
                  </a:lnTo>
                  <a:lnTo>
                    <a:pt x="9180" y="20057"/>
                  </a:lnTo>
                  <a:lnTo>
                    <a:pt x="7020" y="20057"/>
                  </a:lnTo>
                  <a:close/>
                </a:path>
                <a:path w="21600" h="21600" extrusionOk="0">
                  <a:moveTo>
                    <a:pt x="9180" y="20057"/>
                  </a:moveTo>
                  <a:lnTo>
                    <a:pt x="9180" y="21600"/>
                  </a:lnTo>
                  <a:lnTo>
                    <a:pt x="11340" y="21600"/>
                  </a:lnTo>
                  <a:lnTo>
                    <a:pt x="11340" y="20057"/>
                  </a:lnTo>
                  <a:lnTo>
                    <a:pt x="9180" y="20057"/>
                  </a:lnTo>
                  <a:close/>
                </a:path>
                <a:path w="21600" h="21600" extrusionOk="0">
                  <a:moveTo>
                    <a:pt x="11340" y="20057"/>
                  </a:moveTo>
                  <a:lnTo>
                    <a:pt x="11340" y="21600"/>
                  </a:lnTo>
                  <a:lnTo>
                    <a:pt x="13500" y="21600"/>
                  </a:lnTo>
                  <a:lnTo>
                    <a:pt x="13500" y="20057"/>
                  </a:lnTo>
                  <a:lnTo>
                    <a:pt x="11340" y="20057"/>
                  </a:lnTo>
                  <a:close/>
                </a:path>
                <a:path w="21600" h="21600" extrusionOk="0">
                  <a:moveTo>
                    <a:pt x="13500" y="20057"/>
                  </a:moveTo>
                  <a:lnTo>
                    <a:pt x="13500" y="21600"/>
                  </a:lnTo>
                  <a:lnTo>
                    <a:pt x="15660" y="21600"/>
                  </a:lnTo>
                  <a:lnTo>
                    <a:pt x="15660" y="20057"/>
                  </a:lnTo>
                  <a:lnTo>
                    <a:pt x="13500" y="20057"/>
                  </a:lnTo>
                  <a:close/>
                </a:path>
                <a:path w="21600" h="21600" extrusionOk="0">
                  <a:moveTo>
                    <a:pt x="15660" y="20057"/>
                  </a:moveTo>
                  <a:lnTo>
                    <a:pt x="15660" y="21600"/>
                  </a:lnTo>
                  <a:lnTo>
                    <a:pt x="17820" y="21600"/>
                  </a:lnTo>
                  <a:lnTo>
                    <a:pt x="17820" y="20057"/>
                  </a:lnTo>
                  <a:lnTo>
                    <a:pt x="15660" y="20057"/>
                  </a:lnTo>
                  <a:close/>
                </a:path>
                <a:path w="21600" h="21600" extrusionOk="0">
                  <a:moveTo>
                    <a:pt x="17820" y="20057"/>
                  </a:moveTo>
                  <a:lnTo>
                    <a:pt x="17820" y="21600"/>
                  </a:lnTo>
                  <a:lnTo>
                    <a:pt x="19980" y="21600"/>
                  </a:lnTo>
                  <a:lnTo>
                    <a:pt x="19980" y="20057"/>
                  </a:lnTo>
                  <a:lnTo>
                    <a:pt x="17820" y="20057"/>
                  </a:lnTo>
                  <a:close/>
                </a:path>
                <a:path w="21600" h="21600" extrusionOk="0">
                  <a:moveTo>
                    <a:pt x="19980" y="4628"/>
                  </a:moveTo>
                  <a:lnTo>
                    <a:pt x="21060" y="4628"/>
                  </a:lnTo>
                  <a:lnTo>
                    <a:pt x="21060" y="6171"/>
                  </a:lnTo>
                  <a:lnTo>
                    <a:pt x="19980" y="6171"/>
                  </a:lnTo>
                  <a:lnTo>
                    <a:pt x="19980" y="4628"/>
                  </a:lnTo>
                  <a:close/>
                </a:path>
              </a:pathLst>
            </a:custGeom>
            <a:solidFill>
              <a:srgbClr val="99663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irewall"/>
            <p:cNvSpPr>
              <a:spLocks noEditPoints="1" noChangeArrowheads="1"/>
            </p:cNvSpPr>
            <p:nvPr/>
          </p:nvSpPr>
          <p:spPr bwMode="auto">
            <a:xfrm rot="5400000">
              <a:off x="-753645" y="1364108"/>
              <a:ext cx="3378480" cy="1224136"/>
            </a:xfrm>
            <a:custGeom>
              <a:avLst/>
              <a:gdLst>
                <a:gd name="T0" fmla="*/ 0 w 21600"/>
                <a:gd name="T1" fmla="*/ 0 h 21600"/>
                <a:gd name="T2" fmla="*/ 10800 w 21600"/>
                <a:gd name="T3" fmla="*/ 0 h 21600"/>
                <a:gd name="T4" fmla="*/ 21600 w 21600"/>
                <a:gd name="T5" fmla="*/ 0 h 21600"/>
                <a:gd name="T6" fmla="*/ 21060 w 21600"/>
                <a:gd name="T7" fmla="*/ 10800 h 21600"/>
                <a:gd name="T8" fmla="*/ 21060 w 21600"/>
                <a:gd name="T9" fmla="*/ 21600 h 21600"/>
                <a:gd name="T10" fmla="*/ 10800 w 21600"/>
                <a:gd name="T11" fmla="*/ 21600 h 21600"/>
                <a:gd name="T12" fmla="*/ 540 w 21600"/>
                <a:gd name="T13" fmla="*/ 21600 h 21600"/>
                <a:gd name="T14" fmla="*/ 540 w 21600"/>
                <a:gd name="T15" fmla="*/ 10800 h 21600"/>
                <a:gd name="T16" fmla="*/ 761 w 21600"/>
                <a:gd name="T17" fmla="*/ 22454 h 21600"/>
                <a:gd name="T18" fmla="*/ 21069 w 21600"/>
                <a:gd name="T19" fmla="*/ 3228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 extrusionOk="0">
                  <a:moveTo>
                    <a:pt x="540" y="4628"/>
                  </a:moveTo>
                  <a:lnTo>
                    <a:pt x="0" y="4628"/>
                  </a:lnTo>
                  <a:lnTo>
                    <a:pt x="0" y="0"/>
                  </a:lnTo>
                  <a:lnTo>
                    <a:pt x="21600" y="0"/>
                  </a:lnTo>
                  <a:lnTo>
                    <a:pt x="21600" y="4628"/>
                  </a:lnTo>
                  <a:lnTo>
                    <a:pt x="21060" y="4628"/>
                  </a:lnTo>
                  <a:lnTo>
                    <a:pt x="21060" y="21600"/>
                  </a:lnTo>
                  <a:lnTo>
                    <a:pt x="540" y="21600"/>
                  </a:lnTo>
                  <a:lnTo>
                    <a:pt x="540" y="4628"/>
                  </a:lnTo>
                  <a:close/>
                </a:path>
                <a:path w="21600" h="21600" extrusionOk="0">
                  <a:moveTo>
                    <a:pt x="540" y="4628"/>
                  </a:moveTo>
                  <a:lnTo>
                    <a:pt x="540" y="6171"/>
                  </a:lnTo>
                  <a:lnTo>
                    <a:pt x="2700" y="6171"/>
                  </a:lnTo>
                  <a:lnTo>
                    <a:pt x="2700" y="4628"/>
                  </a:lnTo>
                  <a:lnTo>
                    <a:pt x="540" y="4628"/>
                  </a:lnTo>
                  <a:close/>
                </a:path>
                <a:path w="21600" h="21600" extrusionOk="0">
                  <a:moveTo>
                    <a:pt x="2700" y="4628"/>
                  </a:moveTo>
                  <a:lnTo>
                    <a:pt x="2700" y="6171"/>
                  </a:lnTo>
                  <a:lnTo>
                    <a:pt x="4860" y="6171"/>
                  </a:lnTo>
                  <a:lnTo>
                    <a:pt x="4860" y="4628"/>
                  </a:lnTo>
                  <a:lnTo>
                    <a:pt x="2700" y="4628"/>
                  </a:lnTo>
                  <a:close/>
                </a:path>
                <a:path w="21600" h="21600" extrusionOk="0">
                  <a:moveTo>
                    <a:pt x="4860" y="4628"/>
                  </a:moveTo>
                  <a:lnTo>
                    <a:pt x="4860" y="6171"/>
                  </a:lnTo>
                  <a:lnTo>
                    <a:pt x="7020" y="6171"/>
                  </a:lnTo>
                  <a:lnTo>
                    <a:pt x="7020" y="4628"/>
                  </a:lnTo>
                  <a:lnTo>
                    <a:pt x="4860" y="4628"/>
                  </a:lnTo>
                  <a:close/>
                </a:path>
                <a:path w="21600" h="21600" extrusionOk="0">
                  <a:moveTo>
                    <a:pt x="7020" y="4628"/>
                  </a:moveTo>
                  <a:lnTo>
                    <a:pt x="7020" y="6171"/>
                  </a:lnTo>
                  <a:lnTo>
                    <a:pt x="9180" y="6171"/>
                  </a:lnTo>
                  <a:lnTo>
                    <a:pt x="9180" y="4628"/>
                  </a:lnTo>
                  <a:lnTo>
                    <a:pt x="7020" y="4628"/>
                  </a:lnTo>
                  <a:close/>
                </a:path>
                <a:path w="21600" h="21600" extrusionOk="0">
                  <a:moveTo>
                    <a:pt x="9180" y="4628"/>
                  </a:moveTo>
                  <a:lnTo>
                    <a:pt x="9180" y="6171"/>
                  </a:lnTo>
                  <a:lnTo>
                    <a:pt x="11340" y="6171"/>
                  </a:lnTo>
                  <a:lnTo>
                    <a:pt x="11340" y="4628"/>
                  </a:lnTo>
                  <a:lnTo>
                    <a:pt x="9180" y="4628"/>
                  </a:lnTo>
                  <a:close/>
                </a:path>
                <a:path w="21600" h="21600" extrusionOk="0">
                  <a:moveTo>
                    <a:pt x="11340" y="4628"/>
                  </a:moveTo>
                  <a:lnTo>
                    <a:pt x="11340" y="6171"/>
                  </a:lnTo>
                  <a:lnTo>
                    <a:pt x="13500" y="6171"/>
                  </a:lnTo>
                  <a:lnTo>
                    <a:pt x="13500" y="4628"/>
                  </a:lnTo>
                  <a:lnTo>
                    <a:pt x="11340" y="4628"/>
                  </a:lnTo>
                  <a:close/>
                </a:path>
                <a:path w="21600" h="21600" extrusionOk="0">
                  <a:moveTo>
                    <a:pt x="13500" y="4628"/>
                  </a:moveTo>
                  <a:lnTo>
                    <a:pt x="13500" y="6171"/>
                  </a:lnTo>
                  <a:lnTo>
                    <a:pt x="15660" y="6171"/>
                  </a:lnTo>
                  <a:lnTo>
                    <a:pt x="15660" y="4628"/>
                  </a:lnTo>
                  <a:lnTo>
                    <a:pt x="13500" y="4628"/>
                  </a:lnTo>
                  <a:close/>
                </a:path>
                <a:path w="21600" h="21600" extrusionOk="0">
                  <a:moveTo>
                    <a:pt x="15660" y="4628"/>
                  </a:moveTo>
                  <a:lnTo>
                    <a:pt x="15660" y="6171"/>
                  </a:lnTo>
                  <a:lnTo>
                    <a:pt x="17820" y="6171"/>
                  </a:lnTo>
                  <a:lnTo>
                    <a:pt x="17820" y="4628"/>
                  </a:lnTo>
                  <a:lnTo>
                    <a:pt x="15660" y="4628"/>
                  </a:lnTo>
                  <a:close/>
                </a:path>
                <a:path w="21600" h="21600" extrusionOk="0">
                  <a:moveTo>
                    <a:pt x="17820" y="4628"/>
                  </a:moveTo>
                  <a:lnTo>
                    <a:pt x="17820" y="6171"/>
                  </a:lnTo>
                  <a:lnTo>
                    <a:pt x="19980" y="6171"/>
                  </a:lnTo>
                  <a:lnTo>
                    <a:pt x="19980" y="4628"/>
                  </a:lnTo>
                  <a:lnTo>
                    <a:pt x="17820" y="4628"/>
                  </a:lnTo>
                  <a:close/>
                </a:path>
                <a:path w="21600" h="21600" extrusionOk="0">
                  <a:moveTo>
                    <a:pt x="1620" y="6171"/>
                  </a:moveTo>
                  <a:lnTo>
                    <a:pt x="1620" y="7714"/>
                  </a:lnTo>
                  <a:lnTo>
                    <a:pt x="3779" y="7714"/>
                  </a:lnTo>
                  <a:lnTo>
                    <a:pt x="3779" y="6171"/>
                  </a:lnTo>
                  <a:lnTo>
                    <a:pt x="1620" y="6171"/>
                  </a:lnTo>
                  <a:close/>
                </a:path>
                <a:path w="21600" h="21600" extrusionOk="0">
                  <a:moveTo>
                    <a:pt x="3779" y="6171"/>
                  </a:moveTo>
                  <a:lnTo>
                    <a:pt x="3779" y="7714"/>
                  </a:lnTo>
                  <a:lnTo>
                    <a:pt x="5940" y="7714"/>
                  </a:lnTo>
                  <a:lnTo>
                    <a:pt x="5940" y="6171"/>
                  </a:lnTo>
                  <a:lnTo>
                    <a:pt x="3779" y="6171"/>
                  </a:lnTo>
                  <a:close/>
                </a:path>
                <a:path w="21600" h="21600" extrusionOk="0">
                  <a:moveTo>
                    <a:pt x="5940" y="6171"/>
                  </a:moveTo>
                  <a:lnTo>
                    <a:pt x="5940" y="7714"/>
                  </a:lnTo>
                  <a:lnTo>
                    <a:pt x="8100" y="7714"/>
                  </a:lnTo>
                  <a:lnTo>
                    <a:pt x="8100" y="6171"/>
                  </a:lnTo>
                  <a:lnTo>
                    <a:pt x="5940" y="6171"/>
                  </a:lnTo>
                  <a:close/>
                </a:path>
                <a:path w="21600" h="21600" extrusionOk="0">
                  <a:moveTo>
                    <a:pt x="8100" y="6171"/>
                  </a:moveTo>
                  <a:lnTo>
                    <a:pt x="8100" y="7714"/>
                  </a:lnTo>
                  <a:lnTo>
                    <a:pt x="10260" y="7714"/>
                  </a:lnTo>
                  <a:lnTo>
                    <a:pt x="10260" y="6171"/>
                  </a:lnTo>
                  <a:lnTo>
                    <a:pt x="8100" y="6171"/>
                  </a:lnTo>
                  <a:close/>
                </a:path>
                <a:path w="21600" h="21600" extrusionOk="0">
                  <a:moveTo>
                    <a:pt x="10260" y="6171"/>
                  </a:moveTo>
                  <a:lnTo>
                    <a:pt x="10260" y="7714"/>
                  </a:lnTo>
                  <a:lnTo>
                    <a:pt x="12419" y="7714"/>
                  </a:lnTo>
                  <a:lnTo>
                    <a:pt x="12419" y="6171"/>
                  </a:lnTo>
                  <a:lnTo>
                    <a:pt x="10260" y="6171"/>
                  </a:lnTo>
                  <a:close/>
                </a:path>
                <a:path w="21600" h="21600" extrusionOk="0">
                  <a:moveTo>
                    <a:pt x="12419" y="6171"/>
                  </a:moveTo>
                  <a:lnTo>
                    <a:pt x="12419" y="7714"/>
                  </a:lnTo>
                  <a:lnTo>
                    <a:pt x="14580" y="7714"/>
                  </a:lnTo>
                  <a:lnTo>
                    <a:pt x="14580" y="6171"/>
                  </a:lnTo>
                  <a:lnTo>
                    <a:pt x="12419" y="6171"/>
                  </a:lnTo>
                  <a:close/>
                </a:path>
                <a:path w="21600" h="21600" extrusionOk="0">
                  <a:moveTo>
                    <a:pt x="14580" y="6171"/>
                  </a:moveTo>
                  <a:lnTo>
                    <a:pt x="14580" y="7714"/>
                  </a:lnTo>
                  <a:lnTo>
                    <a:pt x="16740" y="7714"/>
                  </a:lnTo>
                  <a:lnTo>
                    <a:pt x="16740" y="6171"/>
                  </a:lnTo>
                  <a:lnTo>
                    <a:pt x="14580" y="6171"/>
                  </a:lnTo>
                  <a:close/>
                </a:path>
                <a:path w="21600" h="21600" extrusionOk="0">
                  <a:moveTo>
                    <a:pt x="16740" y="6171"/>
                  </a:moveTo>
                  <a:lnTo>
                    <a:pt x="16740" y="7714"/>
                  </a:lnTo>
                  <a:lnTo>
                    <a:pt x="18900" y="7714"/>
                  </a:lnTo>
                  <a:lnTo>
                    <a:pt x="18900" y="6171"/>
                  </a:lnTo>
                  <a:lnTo>
                    <a:pt x="16740" y="6171"/>
                  </a:lnTo>
                  <a:close/>
                </a:path>
                <a:path w="21600" h="21600" extrusionOk="0">
                  <a:moveTo>
                    <a:pt x="18900" y="6171"/>
                  </a:moveTo>
                  <a:lnTo>
                    <a:pt x="18900" y="7714"/>
                  </a:lnTo>
                  <a:lnTo>
                    <a:pt x="21060" y="7714"/>
                  </a:lnTo>
                  <a:lnTo>
                    <a:pt x="21060" y="6171"/>
                  </a:lnTo>
                  <a:lnTo>
                    <a:pt x="18900" y="6171"/>
                  </a:lnTo>
                  <a:close/>
                </a:path>
                <a:path w="21600" h="21600" extrusionOk="0">
                  <a:moveTo>
                    <a:pt x="540" y="7714"/>
                  </a:moveTo>
                  <a:lnTo>
                    <a:pt x="540" y="9257"/>
                  </a:lnTo>
                  <a:lnTo>
                    <a:pt x="2700" y="9257"/>
                  </a:lnTo>
                  <a:lnTo>
                    <a:pt x="2700" y="7714"/>
                  </a:lnTo>
                  <a:lnTo>
                    <a:pt x="540" y="7714"/>
                  </a:lnTo>
                  <a:close/>
                </a:path>
                <a:path w="21600" h="21600" extrusionOk="0">
                  <a:moveTo>
                    <a:pt x="2700" y="7714"/>
                  </a:moveTo>
                  <a:lnTo>
                    <a:pt x="2700" y="9257"/>
                  </a:lnTo>
                  <a:lnTo>
                    <a:pt x="4860" y="9257"/>
                  </a:lnTo>
                  <a:lnTo>
                    <a:pt x="4860" y="7714"/>
                  </a:lnTo>
                  <a:lnTo>
                    <a:pt x="2700" y="7714"/>
                  </a:lnTo>
                  <a:close/>
                </a:path>
                <a:path w="21600" h="21600" extrusionOk="0">
                  <a:moveTo>
                    <a:pt x="4860" y="7714"/>
                  </a:moveTo>
                  <a:lnTo>
                    <a:pt x="4860" y="9257"/>
                  </a:lnTo>
                  <a:lnTo>
                    <a:pt x="7020" y="9257"/>
                  </a:lnTo>
                  <a:lnTo>
                    <a:pt x="7020" y="7714"/>
                  </a:lnTo>
                  <a:lnTo>
                    <a:pt x="4860" y="7714"/>
                  </a:lnTo>
                  <a:close/>
                </a:path>
                <a:path w="21600" h="21600" extrusionOk="0">
                  <a:moveTo>
                    <a:pt x="7020" y="7714"/>
                  </a:moveTo>
                  <a:lnTo>
                    <a:pt x="7020" y="9257"/>
                  </a:lnTo>
                  <a:lnTo>
                    <a:pt x="9180" y="9257"/>
                  </a:lnTo>
                  <a:lnTo>
                    <a:pt x="9180" y="7714"/>
                  </a:lnTo>
                  <a:lnTo>
                    <a:pt x="7020" y="7714"/>
                  </a:lnTo>
                  <a:close/>
                </a:path>
                <a:path w="21600" h="21600" extrusionOk="0">
                  <a:moveTo>
                    <a:pt x="9180" y="7714"/>
                  </a:moveTo>
                  <a:lnTo>
                    <a:pt x="9180" y="9257"/>
                  </a:lnTo>
                  <a:lnTo>
                    <a:pt x="11340" y="9257"/>
                  </a:lnTo>
                  <a:lnTo>
                    <a:pt x="11340" y="7714"/>
                  </a:lnTo>
                  <a:lnTo>
                    <a:pt x="9180" y="7714"/>
                  </a:lnTo>
                  <a:close/>
                </a:path>
                <a:path w="21600" h="21600" extrusionOk="0">
                  <a:moveTo>
                    <a:pt x="11340" y="7714"/>
                  </a:moveTo>
                  <a:lnTo>
                    <a:pt x="11340" y="9257"/>
                  </a:lnTo>
                  <a:lnTo>
                    <a:pt x="13500" y="9257"/>
                  </a:lnTo>
                  <a:lnTo>
                    <a:pt x="13500" y="7714"/>
                  </a:lnTo>
                  <a:lnTo>
                    <a:pt x="11340" y="7714"/>
                  </a:lnTo>
                  <a:close/>
                </a:path>
                <a:path w="21600" h="21600" extrusionOk="0">
                  <a:moveTo>
                    <a:pt x="13500" y="7714"/>
                  </a:moveTo>
                  <a:lnTo>
                    <a:pt x="13500" y="9257"/>
                  </a:lnTo>
                  <a:lnTo>
                    <a:pt x="15660" y="9257"/>
                  </a:lnTo>
                  <a:lnTo>
                    <a:pt x="15660" y="7714"/>
                  </a:lnTo>
                  <a:lnTo>
                    <a:pt x="13500" y="7714"/>
                  </a:lnTo>
                  <a:close/>
                </a:path>
                <a:path w="21600" h="21600" extrusionOk="0">
                  <a:moveTo>
                    <a:pt x="15660" y="7714"/>
                  </a:moveTo>
                  <a:lnTo>
                    <a:pt x="15660" y="9257"/>
                  </a:lnTo>
                  <a:lnTo>
                    <a:pt x="17820" y="9257"/>
                  </a:lnTo>
                  <a:lnTo>
                    <a:pt x="17820" y="7714"/>
                  </a:lnTo>
                  <a:lnTo>
                    <a:pt x="15660" y="7714"/>
                  </a:lnTo>
                  <a:close/>
                </a:path>
                <a:path w="21600" h="21600" extrusionOk="0">
                  <a:moveTo>
                    <a:pt x="17820" y="7714"/>
                  </a:moveTo>
                  <a:lnTo>
                    <a:pt x="17820" y="9257"/>
                  </a:lnTo>
                  <a:lnTo>
                    <a:pt x="19980" y="9257"/>
                  </a:lnTo>
                  <a:lnTo>
                    <a:pt x="19980" y="7714"/>
                  </a:lnTo>
                  <a:lnTo>
                    <a:pt x="17820" y="7714"/>
                  </a:lnTo>
                  <a:close/>
                </a:path>
                <a:path w="21600" h="21600" extrusionOk="0">
                  <a:moveTo>
                    <a:pt x="1620" y="9257"/>
                  </a:moveTo>
                  <a:lnTo>
                    <a:pt x="1620" y="10800"/>
                  </a:lnTo>
                  <a:lnTo>
                    <a:pt x="3779" y="10800"/>
                  </a:lnTo>
                  <a:lnTo>
                    <a:pt x="3779" y="9257"/>
                  </a:lnTo>
                  <a:lnTo>
                    <a:pt x="1620" y="9257"/>
                  </a:lnTo>
                  <a:close/>
                </a:path>
                <a:path w="21600" h="21600" extrusionOk="0">
                  <a:moveTo>
                    <a:pt x="3779" y="9257"/>
                  </a:moveTo>
                  <a:lnTo>
                    <a:pt x="3779" y="10800"/>
                  </a:lnTo>
                  <a:lnTo>
                    <a:pt x="5940" y="10800"/>
                  </a:lnTo>
                  <a:lnTo>
                    <a:pt x="5940" y="9257"/>
                  </a:lnTo>
                  <a:lnTo>
                    <a:pt x="3779" y="9257"/>
                  </a:lnTo>
                  <a:close/>
                </a:path>
                <a:path w="21600" h="21600" extrusionOk="0">
                  <a:moveTo>
                    <a:pt x="5940" y="9257"/>
                  </a:moveTo>
                  <a:lnTo>
                    <a:pt x="5940" y="10800"/>
                  </a:lnTo>
                  <a:lnTo>
                    <a:pt x="8100" y="10800"/>
                  </a:lnTo>
                  <a:lnTo>
                    <a:pt x="8100" y="9257"/>
                  </a:lnTo>
                  <a:lnTo>
                    <a:pt x="5940" y="9257"/>
                  </a:lnTo>
                  <a:close/>
                </a:path>
                <a:path w="21600" h="21600" extrusionOk="0">
                  <a:moveTo>
                    <a:pt x="8100" y="9257"/>
                  </a:moveTo>
                  <a:lnTo>
                    <a:pt x="8100" y="10800"/>
                  </a:lnTo>
                  <a:lnTo>
                    <a:pt x="10260" y="10800"/>
                  </a:lnTo>
                  <a:lnTo>
                    <a:pt x="10260" y="9257"/>
                  </a:lnTo>
                  <a:lnTo>
                    <a:pt x="8100" y="9257"/>
                  </a:lnTo>
                  <a:close/>
                </a:path>
                <a:path w="21600" h="21600" extrusionOk="0">
                  <a:moveTo>
                    <a:pt x="10260" y="9257"/>
                  </a:moveTo>
                  <a:lnTo>
                    <a:pt x="10260" y="10800"/>
                  </a:lnTo>
                  <a:lnTo>
                    <a:pt x="12419" y="10800"/>
                  </a:lnTo>
                  <a:lnTo>
                    <a:pt x="12419" y="9257"/>
                  </a:lnTo>
                  <a:lnTo>
                    <a:pt x="10260" y="9257"/>
                  </a:lnTo>
                  <a:close/>
                </a:path>
                <a:path w="21600" h="21600" extrusionOk="0">
                  <a:moveTo>
                    <a:pt x="12419" y="9257"/>
                  </a:moveTo>
                  <a:lnTo>
                    <a:pt x="12419" y="10800"/>
                  </a:lnTo>
                  <a:lnTo>
                    <a:pt x="14580" y="10800"/>
                  </a:lnTo>
                  <a:lnTo>
                    <a:pt x="14580" y="9257"/>
                  </a:lnTo>
                  <a:lnTo>
                    <a:pt x="12419" y="9257"/>
                  </a:lnTo>
                  <a:close/>
                </a:path>
                <a:path w="21600" h="21600" extrusionOk="0">
                  <a:moveTo>
                    <a:pt x="14580" y="9257"/>
                  </a:moveTo>
                  <a:lnTo>
                    <a:pt x="14580" y="10800"/>
                  </a:lnTo>
                  <a:lnTo>
                    <a:pt x="16740" y="10800"/>
                  </a:lnTo>
                  <a:lnTo>
                    <a:pt x="16740" y="9257"/>
                  </a:lnTo>
                  <a:lnTo>
                    <a:pt x="14580" y="9257"/>
                  </a:lnTo>
                  <a:close/>
                </a:path>
                <a:path w="21600" h="21600" extrusionOk="0">
                  <a:moveTo>
                    <a:pt x="16740" y="9257"/>
                  </a:moveTo>
                  <a:lnTo>
                    <a:pt x="16740" y="10800"/>
                  </a:lnTo>
                  <a:lnTo>
                    <a:pt x="18900" y="10800"/>
                  </a:lnTo>
                  <a:lnTo>
                    <a:pt x="18900" y="9257"/>
                  </a:lnTo>
                  <a:lnTo>
                    <a:pt x="16740" y="9257"/>
                  </a:lnTo>
                  <a:close/>
                </a:path>
                <a:path w="21600" h="21600" extrusionOk="0">
                  <a:moveTo>
                    <a:pt x="18900" y="9257"/>
                  </a:moveTo>
                  <a:lnTo>
                    <a:pt x="18900" y="10800"/>
                  </a:lnTo>
                  <a:lnTo>
                    <a:pt x="21060" y="10800"/>
                  </a:lnTo>
                  <a:lnTo>
                    <a:pt x="21060" y="9257"/>
                  </a:lnTo>
                  <a:lnTo>
                    <a:pt x="18900" y="9257"/>
                  </a:lnTo>
                  <a:close/>
                </a:path>
                <a:path w="21600" h="21600" extrusionOk="0">
                  <a:moveTo>
                    <a:pt x="540" y="10800"/>
                  </a:moveTo>
                  <a:lnTo>
                    <a:pt x="540" y="12342"/>
                  </a:lnTo>
                  <a:lnTo>
                    <a:pt x="2700" y="12342"/>
                  </a:lnTo>
                  <a:lnTo>
                    <a:pt x="2700" y="10800"/>
                  </a:lnTo>
                  <a:lnTo>
                    <a:pt x="540" y="10800"/>
                  </a:lnTo>
                  <a:close/>
                </a:path>
                <a:path w="21600" h="21600" extrusionOk="0">
                  <a:moveTo>
                    <a:pt x="2700" y="10800"/>
                  </a:moveTo>
                  <a:lnTo>
                    <a:pt x="2700" y="12342"/>
                  </a:lnTo>
                  <a:lnTo>
                    <a:pt x="4860" y="12342"/>
                  </a:lnTo>
                  <a:lnTo>
                    <a:pt x="4860" y="10800"/>
                  </a:lnTo>
                  <a:lnTo>
                    <a:pt x="2700" y="10800"/>
                  </a:lnTo>
                  <a:close/>
                </a:path>
                <a:path w="21600" h="21600" extrusionOk="0">
                  <a:moveTo>
                    <a:pt x="4860" y="10800"/>
                  </a:moveTo>
                  <a:lnTo>
                    <a:pt x="4860" y="12342"/>
                  </a:lnTo>
                  <a:lnTo>
                    <a:pt x="7020" y="12342"/>
                  </a:lnTo>
                  <a:lnTo>
                    <a:pt x="7020" y="10800"/>
                  </a:lnTo>
                  <a:lnTo>
                    <a:pt x="4860" y="10800"/>
                  </a:lnTo>
                  <a:close/>
                </a:path>
                <a:path w="21600" h="21600" extrusionOk="0">
                  <a:moveTo>
                    <a:pt x="7020" y="10800"/>
                  </a:moveTo>
                  <a:lnTo>
                    <a:pt x="7020" y="12342"/>
                  </a:lnTo>
                  <a:lnTo>
                    <a:pt x="9180" y="12342"/>
                  </a:lnTo>
                  <a:lnTo>
                    <a:pt x="9180" y="10800"/>
                  </a:lnTo>
                  <a:lnTo>
                    <a:pt x="7020" y="10800"/>
                  </a:lnTo>
                  <a:close/>
                </a:path>
                <a:path w="21600" h="21600" extrusionOk="0">
                  <a:moveTo>
                    <a:pt x="9180" y="10800"/>
                  </a:moveTo>
                  <a:lnTo>
                    <a:pt x="9180" y="12342"/>
                  </a:lnTo>
                  <a:lnTo>
                    <a:pt x="11340" y="12342"/>
                  </a:lnTo>
                  <a:lnTo>
                    <a:pt x="11340" y="10800"/>
                  </a:lnTo>
                  <a:lnTo>
                    <a:pt x="9180" y="10800"/>
                  </a:lnTo>
                  <a:close/>
                </a:path>
                <a:path w="21600" h="21600" extrusionOk="0">
                  <a:moveTo>
                    <a:pt x="11340" y="10800"/>
                  </a:moveTo>
                  <a:lnTo>
                    <a:pt x="11340" y="12342"/>
                  </a:lnTo>
                  <a:lnTo>
                    <a:pt x="13500" y="12342"/>
                  </a:lnTo>
                  <a:lnTo>
                    <a:pt x="13500" y="10800"/>
                  </a:lnTo>
                  <a:lnTo>
                    <a:pt x="11340" y="10800"/>
                  </a:lnTo>
                  <a:close/>
                </a:path>
                <a:path w="21600" h="21600" extrusionOk="0">
                  <a:moveTo>
                    <a:pt x="13500" y="10800"/>
                  </a:moveTo>
                  <a:lnTo>
                    <a:pt x="13500" y="12342"/>
                  </a:lnTo>
                  <a:lnTo>
                    <a:pt x="15660" y="12342"/>
                  </a:lnTo>
                  <a:lnTo>
                    <a:pt x="15660" y="10800"/>
                  </a:lnTo>
                  <a:lnTo>
                    <a:pt x="13500" y="10800"/>
                  </a:lnTo>
                  <a:close/>
                </a:path>
                <a:path w="21600" h="21600" extrusionOk="0">
                  <a:moveTo>
                    <a:pt x="15660" y="10800"/>
                  </a:moveTo>
                  <a:lnTo>
                    <a:pt x="15660" y="12342"/>
                  </a:lnTo>
                  <a:lnTo>
                    <a:pt x="17820" y="12342"/>
                  </a:lnTo>
                  <a:lnTo>
                    <a:pt x="17820" y="10800"/>
                  </a:lnTo>
                  <a:lnTo>
                    <a:pt x="15660" y="10800"/>
                  </a:lnTo>
                  <a:close/>
                </a:path>
                <a:path w="21600" h="21600" extrusionOk="0">
                  <a:moveTo>
                    <a:pt x="17820" y="10800"/>
                  </a:moveTo>
                  <a:lnTo>
                    <a:pt x="17820" y="12342"/>
                  </a:lnTo>
                  <a:lnTo>
                    <a:pt x="19980" y="12342"/>
                  </a:lnTo>
                  <a:lnTo>
                    <a:pt x="19980" y="10800"/>
                  </a:lnTo>
                  <a:lnTo>
                    <a:pt x="17820" y="10800"/>
                  </a:lnTo>
                  <a:close/>
                </a:path>
                <a:path w="21600" h="21600" extrusionOk="0">
                  <a:moveTo>
                    <a:pt x="1620" y="12342"/>
                  </a:moveTo>
                  <a:lnTo>
                    <a:pt x="1620" y="13885"/>
                  </a:lnTo>
                  <a:lnTo>
                    <a:pt x="3779" y="13885"/>
                  </a:lnTo>
                  <a:lnTo>
                    <a:pt x="3779" y="12342"/>
                  </a:lnTo>
                  <a:lnTo>
                    <a:pt x="1620" y="12342"/>
                  </a:lnTo>
                  <a:close/>
                </a:path>
                <a:path w="21600" h="21600" extrusionOk="0">
                  <a:moveTo>
                    <a:pt x="3779" y="12342"/>
                  </a:moveTo>
                  <a:lnTo>
                    <a:pt x="3779" y="13885"/>
                  </a:lnTo>
                  <a:lnTo>
                    <a:pt x="5940" y="13885"/>
                  </a:lnTo>
                  <a:lnTo>
                    <a:pt x="5940" y="12342"/>
                  </a:lnTo>
                  <a:lnTo>
                    <a:pt x="3779" y="12342"/>
                  </a:lnTo>
                  <a:close/>
                </a:path>
                <a:path w="21600" h="21600" extrusionOk="0">
                  <a:moveTo>
                    <a:pt x="5940" y="12342"/>
                  </a:moveTo>
                  <a:lnTo>
                    <a:pt x="5940" y="13885"/>
                  </a:lnTo>
                  <a:lnTo>
                    <a:pt x="8100" y="13885"/>
                  </a:lnTo>
                  <a:lnTo>
                    <a:pt x="8100" y="12342"/>
                  </a:lnTo>
                  <a:lnTo>
                    <a:pt x="5940" y="12342"/>
                  </a:lnTo>
                  <a:close/>
                </a:path>
                <a:path w="21600" h="21600" extrusionOk="0">
                  <a:moveTo>
                    <a:pt x="8100" y="12342"/>
                  </a:moveTo>
                  <a:lnTo>
                    <a:pt x="8100" y="13885"/>
                  </a:lnTo>
                  <a:lnTo>
                    <a:pt x="10260" y="13885"/>
                  </a:lnTo>
                  <a:lnTo>
                    <a:pt x="10260" y="12342"/>
                  </a:lnTo>
                  <a:lnTo>
                    <a:pt x="8100" y="12342"/>
                  </a:lnTo>
                  <a:close/>
                </a:path>
                <a:path w="21600" h="21600" extrusionOk="0">
                  <a:moveTo>
                    <a:pt x="10260" y="12342"/>
                  </a:moveTo>
                  <a:lnTo>
                    <a:pt x="10260" y="13885"/>
                  </a:lnTo>
                  <a:lnTo>
                    <a:pt x="12419" y="13885"/>
                  </a:lnTo>
                  <a:lnTo>
                    <a:pt x="12419" y="12342"/>
                  </a:lnTo>
                  <a:lnTo>
                    <a:pt x="10260" y="12342"/>
                  </a:lnTo>
                  <a:close/>
                </a:path>
                <a:path w="21600" h="21600" extrusionOk="0">
                  <a:moveTo>
                    <a:pt x="12419" y="12342"/>
                  </a:moveTo>
                  <a:lnTo>
                    <a:pt x="12419" y="13885"/>
                  </a:lnTo>
                  <a:lnTo>
                    <a:pt x="14580" y="13885"/>
                  </a:lnTo>
                  <a:lnTo>
                    <a:pt x="14580" y="12342"/>
                  </a:lnTo>
                  <a:lnTo>
                    <a:pt x="12419" y="12342"/>
                  </a:lnTo>
                  <a:close/>
                </a:path>
                <a:path w="21600" h="21600" extrusionOk="0">
                  <a:moveTo>
                    <a:pt x="14580" y="12342"/>
                  </a:moveTo>
                  <a:lnTo>
                    <a:pt x="14580" y="13885"/>
                  </a:lnTo>
                  <a:lnTo>
                    <a:pt x="16740" y="13885"/>
                  </a:lnTo>
                  <a:lnTo>
                    <a:pt x="16740" y="12342"/>
                  </a:lnTo>
                  <a:lnTo>
                    <a:pt x="14580" y="12342"/>
                  </a:lnTo>
                  <a:close/>
                </a:path>
                <a:path w="21600" h="21600" extrusionOk="0">
                  <a:moveTo>
                    <a:pt x="16740" y="12342"/>
                  </a:moveTo>
                  <a:lnTo>
                    <a:pt x="16740" y="13885"/>
                  </a:lnTo>
                  <a:lnTo>
                    <a:pt x="18900" y="13885"/>
                  </a:lnTo>
                  <a:lnTo>
                    <a:pt x="18900" y="12342"/>
                  </a:lnTo>
                  <a:lnTo>
                    <a:pt x="16740" y="12342"/>
                  </a:lnTo>
                  <a:close/>
                </a:path>
                <a:path w="21600" h="21600" extrusionOk="0">
                  <a:moveTo>
                    <a:pt x="18900" y="12342"/>
                  </a:moveTo>
                  <a:lnTo>
                    <a:pt x="18900" y="13885"/>
                  </a:lnTo>
                  <a:lnTo>
                    <a:pt x="21060" y="13885"/>
                  </a:lnTo>
                  <a:lnTo>
                    <a:pt x="21060" y="12342"/>
                  </a:lnTo>
                  <a:lnTo>
                    <a:pt x="18900" y="12342"/>
                  </a:lnTo>
                  <a:close/>
                </a:path>
                <a:path w="21600" h="21600" extrusionOk="0">
                  <a:moveTo>
                    <a:pt x="540" y="13885"/>
                  </a:moveTo>
                  <a:lnTo>
                    <a:pt x="540" y="15428"/>
                  </a:lnTo>
                  <a:lnTo>
                    <a:pt x="2700" y="15428"/>
                  </a:lnTo>
                  <a:lnTo>
                    <a:pt x="2700" y="13885"/>
                  </a:lnTo>
                  <a:lnTo>
                    <a:pt x="540" y="13885"/>
                  </a:lnTo>
                  <a:close/>
                </a:path>
                <a:path w="21600" h="21600" extrusionOk="0">
                  <a:moveTo>
                    <a:pt x="2700" y="13885"/>
                  </a:moveTo>
                  <a:lnTo>
                    <a:pt x="2700" y="15428"/>
                  </a:lnTo>
                  <a:lnTo>
                    <a:pt x="4860" y="15428"/>
                  </a:lnTo>
                  <a:lnTo>
                    <a:pt x="4860" y="13885"/>
                  </a:lnTo>
                  <a:lnTo>
                    <a:pt x="2700" y="13885"/>
                  </a:lnTo>
                  <a:close/>
                </a:path>
                <a:path w="21600" h="21600" extrusionOk="0">
                  <a:moveTo>
                    <a:pt x="4860" y="13885"/>
                  </a:moveTo>
                  <a:lnTo>
                    <a:pt x="4860" y="15428"/>
                  </a:lnTo>
                  <a:lnTo>
                    <a:pt x="7020" y="15428"/>
                  </a:lnTo>
                  <a:lnTo>
                    <a:pt x="7020" y="13885"/>
                  </a:lnTo>
                  <a:lnTo>
                    <a:pt x="4860" y="13885"/>
                  </a:lnTo>
                  <a:close/>
                </a:path>
                <a:path w="21600" h="21600" extrusionOk="0">
                  <a:moveTo>
                    <a:pt x="7020" y="13885"/>
                  </a:moveTo>
                  <a:lnTo>
                    <a:pt x="7020" y="15428"/>
                  </a:lnTo>
                  <a:lnTo>
                    <a:pt x="9180" y="15428"/>
                  </a:lnTo>
                  <a:lnTo>
                    <a:pt x="9180" y="13885"/>
                  </a:lnTo>
                  <a:lnTo>
                    <a:pt x="7020" y="13885"/>
                  </a:lnTo>
                  <a:close/>
                </a:path>
                <a:path w="21600" h="21600" extrusionOk="0">
                  <a:moveTo>
                    <a:pt x="9180" y="13885"/>
                  </a:moveTo>
                  <a:lnTo>
                    <a:pt x="9180" y="15428"/>
                  </a:lnTo>
                  <a:lnTo>
                    <a:pt x="11340" y="15428"/>
                  </a:lnTo>
                  <a:lnTo>
                    <a:pt x="11340" y="13885"/>
                  </a:lnTo>
                  <a:lnTo>
                    <a:pt x="9180" y="13885"/>
                  </a:lnTo>
                  <a:close/>
                </a:path>
                <a:path w="21600" h="21600" extrusionOk="0">
                  <a:moveTo>
                    <a:pt x="11340" y="13885"/>
                  </a:moveTo>
                  <a:lnTo>
                    <a:pt x="11340" y="15428"/>
                  </a:lnTo>
                  <a:lnTo>
                    <a:pt x="13500" y="15428"/>
                  </a:lnTo>
                  <a:lnTo>
                    <a:pt x="13500" y="13885"/>
                  </a:lnTo>
                  <a:lnTo>
                    <a:pt x="11340" y="13885"/>
                  </a:lnTo>
                  <a:close/>
                </a:path>
                <a:path w="21600" h="21600" extrusionOk="0">
                  <a:moveTo>
                    <a:pt x="13500" y="13885"/>
                  </a:moveTo>
                  <a:lnTo>
                    <a:pt x="13500" y="15428"/>
                  </a:lnTo>
                  <a:lnTo>
                    <a:pt x="15660" y="15428"/>
                  </a:lnTo>
                  <a:lnTo>
                    <a:pt x="15660" y="13885"/>
                  </a:lnTo>
                  <a:lnTo>
                    <a:pt x="13500" y="13885"/>
                  </a:lnTo>
                  <a:close/>
                </a:path>
                <a:path w="21600" h="21600" extrusionOk="0">
                  <a:moveTo>
                    <a:pt x="15660" y="13885"/>
                  </a:moveTo>
                  <a:lnTo>
                    <a:pt x="15660" y="15428"/>
                  </a:lnTo>
                  <a:lnTo>
                    <a:pt x="17820" y="15428"/>
                  </a:lnTo>
                  <a:lnTo>
                    <a:pt x="17820" y="13885"/>
                  </a:lnTo>
                  <a:lnTo>
                    <a:pt x="15660" y="13885"/>
                  </a:lnTo>
                  <a:close/>
                </a:path>
                <a:path w="21600" h="21600" extrusionOk="0">
                  <a:moveTo>
                    <a:pt x="17820" y="13885"/>
                  </a:moveTo>
                  <a:lnTo>
                    <a:pt x="17820" y="15428"/>
                  </a:lnTo>
                  <a:lnTo>
                    <a:pt x="19980" y="15428"/>
                  </a:lnTo>
                  <a:lnTo>
                    <a:pt x="19980" y="13885"/>
                  </a:lnTo>
                  <a:lnTo>
                    <a:pt x="17820" y="13885"/>
                  </a:lnTo>
                  <a:close/>
                </a:path>
                <a:path w="21600" h="21600" extrusionOk="0">
                  <a:moveTo>
                    <a:pt x="1620" y="15428"/>
                  </a:moveTo>
                  <a:lnTo>
                    <a:pt x="1620" y="16971"/>
                  </a:lnTo>
                  <a:lnTo>
                    <a:pt x="3779" y="16971"/>
                  </a:lnTo>
                  <a:lnTo>
                    <a:pt x="3779" y="15428"/>
                  </a:lnTo>
                  <a:lnTo>
                    <a:pt x="1620" y="15428"/>
                  </a:lnTo>
                  <a:close/>
                </a:path>
                <a:path w="21600" h="21600" extrusionOk="0">
                  <a:moveTo>
                    <a:pt x="3779" y="15428"/>
                  </a:moveTo>
                  <a:lnTo>
                    <a:pt x="3779" y="16971"/>
                  </a:lnTo>
                  <a:lnTo>
                    <a:pt x="5940" y="16971"/>
                  </a:lnTo>
                  <a:lnTo>
                    <a:pt x="5940" y="15428"/>
                  </a:lnTo>
                  <a:lnTo>
                    <a:pt x="3779" y="15428"/>
                  </a:lnTo>
                  <a:close/>
                </a:path>
                <a:path w="21600" h="21600" extrusionOk="0">
                  <a:moveTo>
                    <a:pt x="5940" y="15428"/>
                  </a:moveTo>
                  <a:lnTo>
                    <a:pt x="5940" y="16971"/>
                  </a:lnTo>
                  <a:lnTo>
                    <a:pt x="8100" y="16971"/>
                  </a:lnTo>
                  <a:lnTo>
                    <a:pt x="8100" y="15428"/>
                  </a:lnTo>
                  <a:lnTo>
                    <a:pt x="5940" y="15428"/>
                  </a:lnTo>
                  <a:close/>
                </a:path>
                <a:path w="21600" h="21600" extrusionOk="0">
                  <a:moveTo>
                    <a:pt x="8100" y="15428"/>
                  </a:moveTo>
                  <a:lnTo>
                    <a:pt x="8100" y="16971"/>
                  </a:lnTo>
                  <a:lnTo>
                    <a:pt x="10260" y="16971"/>
                  </a:lnTo>
                  <a:lnTo>
                    <a:pt x="10260" y="15428"/>
                  </a:lnTo>
                  <a:lnTo>
                    <a:pt x="8100" y="15428"/>
                  </a:lnTo>
                  <a:close/>
                </a:path>
                <a:path w="21600" h="21600" extrusionOk="0">
                  <a:moveTo>
                    <a:pt x="10260" y="15428"/>
                  </a:moveTo>
                  <a:lnTo>
                    <a:pt x="10260" y="16971"/>
                  </a:lnTo>
                  <a:lnTo>
                    <a:pt x="12419" y="16971"/>
                  </a:lnTo>
                  <a:lnTo>
                    <a:pt x="12419" y="15428"/>
                  </a:lnTo>
                  <a:lnTo>
                    <a:pt x="10260" y="15428"/>
                  </a:lnTo>
                  <a:close/>
                </a:path>
                <a:path w="21600" h="21600" extrusionOk="0">
                  <a:moveTo>
                    <a:pt x="12419" y="15428"/>
                  </a:moveTo>
                  <a:lnTo>
                    <a:pt x="12419" y="16971"/>
                  </a:lnTo>
                  <a:lnTo>
                    <a:pt x="14580" y="16971"/>
                  </a:lnTo>
                  <a:lnTo>
                    <a:pt x="14580" y="15428"/>
                  </a:lnTo>
                  <a:lnTo>
                    <a:pt x="12419" y="15428"/>
                  </a:lnTo>
                  <a:close/>
                </a:path>
                <a:path w="21600" h="21600" extrusionOk="0">
                  <a:moveTo>
                    <a:pt x="14580" y="15428"/>
                  </a:moveTo>
                  <a:lnTo>
                    <a:pt x="14580" y="16971"/>
                  </a:lnTo>
                  <a:lnTo>
                    <a:pt x="16740" y="16971"/>
                  </a:lnTo>
                  <a:lnTo>
                    <a:pt x="16740" y="15428"/>
                  </a:lnTo>
                  <a:lnTo>
                    <a:pt x="14580" y="15428"/>
                  </a:lnTo>
                  <a:close/>
                </a:path>
                <a:path w="21600" h="21600" extrusionOk="0">
                  <a:moveTo>
                    <a:pt x="16740" y="15428"/>
                  </a:moveTo>
                  <a:lnTo>
                    <a:pt x="16740" y="16971"/>
                  </a:lnTo>
                  <a:lnTo>
                    <a:pt x="18900" y="16971"/>
                  </a:lnTo>
                  <a:lnTo>
                    <a:pt x="18900" y="15428"/>
                  </a:lnTo>
                  <a:lnTo>
                    <a:pt x="16740" y="15428"/>
                  </a:lnTo>
                  <a:close/>
                </a:path>
                <a:path w="21600" h="21600" extrusionOk="0">
                  <a:moveTo>
                    <a:pt x="18900" y="15428"/>
                  </a:moveTo>
                  <a:lnTo>
                    <a:pt x="18900" y="16971"/>
                  </a:lnTo>
                  <a:lnTo>
                    <a:pt x="21060" y="16971"/>
                  </a:lnTo>
                  <a:lnTo>
                    <a:pt x="21060" y="15428"/>
                  </a:lnTo>
                  <a:lnTo>
                    <a:pt x="18900" y="15428"/>
                  </a:lnTo>
                  <a:close/>
                </a:path>
                <a:path w="21600" h="21600" extrusionOk="0">
                  <a:moveTo>
                    <a:pt x="540" y="16971"/>
                  </a:moveTo>
                  <a:lnTo>
                    <a:pt x="540" y="18514"/>
                  </a:lnTo>
                  <a:lnTo>
                    <a:pt x="2700" y="18514"/>
                  </a:lnTo>
                  <a:lnTo>
                    <a:pt x="2700" y="16971"/>
                  </a:lnTo>
                  <a:lnTo>
                    <a:pt x="540" y="16971"/>
                  </a:lnTo>
                  <a:close/>
                </a:path>
                <a:path w="21600" h="21600" extrusionOk="0">
                  <a:moveTo>
                    <a:pt x="2700" y="16971"/>
                  </a:moveTo>
                  <a:lnTo>
                    <a:pt x="2700" y="18514"/>
                  </a:lnTo>
                  <a:lnTo>
                    <a:pt x="4860" y="18514"/>
                  </a:lnTo>
                  <a:lnTo>
                    <a:pt x="4860" y="16971"/>
                  </a:lnTo>
                  <a:lnTo>
                    <a:pt x="2700" y="16971"/>
                  </a:lnTo>
                  <a:close/>
                </a:path>
                <a:path w="21600" h="21600" extrusionOk="0">
                  <a:moveTo>
                    <a:pt x="4860" y="16971"/>
                  </a:moveTo>
                  <a:lnTo>
                    <a:pt x="4860" y="18514"/>
                  </a:lnTo>
                  <a:lnTo>
                    <a:pt x="7020" y="18514"/>
                  </a:lnTo>
                  <a:lnTo>
                    <a:pt x="7020" y="16971"/>
                  </a:lnTo>
                  <a:lnTo>
                    <a:pt x="4860" y="16971"/>
                  </a:lnTo>
                  <a:close/>
                </a:path>
                <a:path w="21600" h="21600" extrusionOk="0">
                  <a:moveTo>
                    <a:pt x="7020" y="16971"/>
                  </a:moveTo>
                  <a:lnTo>
                    <a:pt x="7020" y="18514"/>
                  </a:lnTo>
                  <a:lnTo>
                    <a:pt x="9180" y="18514"/>
                  </a:lnTo>
                  <a:lnTo>
                    <a:pt x="9180" y="16971"/>
                  </a:lnTo>
                  <a:lnTo>
                    <a:pt x="7020" y="16971"/>
                  </a:lnTo>
                  <a:close/>
                </a:path>
                <a:path w="21600" h="21600" extrusionOk="0">
                  <a:moveTo>
                    <a:pt x="9180" y="16971"/>
                  </a:moveTo>
                  <a:lnTo>
                    <a:pt x="9180" y="18514"/>
                  </a:lnTo>
                  <a:lnTo>
                    <a:pt x="11340" y="18514"/>
                  </a:lnTo>
                  <a:lnTo>
                    <a:pt x="11340" y="16971"/>
                  </a:lnTo>
                  <a:lnTo>
                    <a:pt x="9180" y="16971"/>
                  </a:lnTo>
                  <a:close/>
                </a:path>
                <a:path w="21600" h="21600" extrusionOk="0">
                  <a:moveTo>
                    <a:pt x="11340" y="16971"/>
                  </a:moveTo>
                  <a:lnTo>
                    <a:pt x="11340" y="18514"/>
                  </a:lnTo>
                  <a:lnTo>
                    <a:pt x="13500" y="18514"/>
                  </a:lnTo>
                  <a:lnTo>
                    <a:pt x="13500" y="16971"/>
                  </a:lnTo>
                  <a:lnTo>
                    <a:pt x="11340" y="16971"/>
                  </a:lnTo>
                  <a:close/>
                </a:path>
                <a:path w="21600" h="21600" extrusionOk="0">
                  <a:moveTo>
                    <a:pt x="13500" y="16971"/>
                  </a:moveTo>
                  <a:lnTo>
                    <a:pt x="13500" y="18514"/>
                  </a:lnTo>
                  <a:lnTo>
                    <a:pt x="15660" y="18514"/>
                  </a:lnTo>
                  <a:lnTo>
                    <a:pt x="15660" y="16971"/>
                  </a:lnTo>
                  <a:lnTo>
                    <a:pt x="13500" y="16971"/>
                  </a:lnTo>
                  <a:close/>
                </a:path>
                <a:path w="21600" h="21600" extrusionOk="0">
                  <a:moveTo>
                    <a:pt x="15660" y="16971"/>
                  </a:moveTo>
                  <a:lnTo>
                    <a:pt x="15660" y="18514"/>
                  </a:lnTo>
                  <a:lnTo>
                    <a:pt x="17820" y="18514"/>
                  </a:lnTo>
                  <a:lnTo>
                    <a:pt x="17820" y="16971"/>
                  </a:lnTo>
                  <a:lnTo>
                    <a:pt x="15660" y="16971"/>
                  </a:lnTo>
                  <a:close/>
                </a:path>
                <a:path w="21600" h="21600" extrusionOk="0">
                  <a:moveTo>
                    <a:pt x="17820" y="16971"/>
                  </a:moveTo>
                  <a:lnTo>
                    <a:pt x="17820" y="18514"/>
                  </a:lnTo>
                  <a:lnTo>
                    <a:pt x="19980" y="18514"/>
                  </a:lnTo>
                  <a:lnTo>
                    <a:pt x="19980" y="16971"/>
                  </a:lnTo>
                  <a:lnTo>
                    <a:pt x="17820" y="16971"/>
                  </a:lnTo>
                  <a:close/>
                </a:path>
                <a:path w="21600" h="21600" extrusionOk="0">
                  <a:moveTo>
                    <a:pt x="1620" y="18514"/>
                  </a:moveTo>
                  <a:lnTo>
                    <a:pt x="1620" y="20057"/>
                  </a:lnTo>
                  <a:lnTo>
                    <a:pt x="3779" y="20057"/>
                  </a:lnTo>
                  <a:lnTo>
                    <a:pt x="3779" y="18514"/>
                  </a:lnTo>
                  <a:lnTo>
                    <a:pt x="1620" y="18514"/>
                  </a:lnTo>
                  <a:close/>
                </a:path>
                <a:path w="21600" h="21600" extrusionOk="0">
                  <a:moveTo>
                    <a:pt x="3779" y="18514"/>
                  </a:moveTo>
                  <a:lnTo>
                    <a:pt x="3779" y="20057"/>
                  </a:lnTo>
                  <a:lnTo>
                    <a:pt x="5940" y="20057"/>
                  </a:lnTo>
                  <a:lnTo>
                    <a:pt x="5940" y="18514"/>
                  </a:lnTo>
                  <a:lnTo>
                    <a:pt x="3779" y="18514"/>
                  </a:lnTo>
                  <a:close/>
                </a:path>
                <a:path w="21600" h="21600" extrusionOk="0">
                  <a:moveTo>
                    <a:pt x="5940" y="18514"/>
                  </a:moveTo>
                  <a:lnTo>
                    <a:pt x="5940" y="20057"/>
                  </a:lnTo>
                  <a:lnTo>
                    <a:pt x="8100" y="20057"/>
                  </a:lnTo>
                  <a:lnTo>
                    <a:pt x="8100" y="18514"/>
                  </a:lnTo>
                  <a:lnTo>
                    <a:pt x="5940" y="18514"/>
                  </a:lnTo>
                  <a:close/>
                </a:path>
                <a:path w="21600" h="21600" extrusionOk="0">
                  <a:moveTo>
                    <a:pt x="8100" y="18514"/>
                  </a:moveTo>
                  <a:lnTo>
                    <a:pt x="8100" y="20057"/>
                  </a:lnTo>
                  <a:lnTo>
                    <a:pt x="10260" y="20057"/>
                  </a:lnTo>
                  <a:lnTo>
                    <a:pt x="10260" y="18514"/>
                  </a:lnTo>
                  <a:lnTo>
                    <a:pt x="8100" y="18514"/>
                  </a:lnTo>
                  <a:close/>
                </a:path>
                <a:path w="21600" h="21600" extrusionOk="0">
                  <a:moveTo>
                    <a:pt x="10260" y="18514"/>
                  </a:moveTo>
                  <a:lnTo>
                    <a:pt x="10260" y="20057"/>
                  </a:lnTo>
                  <a:lnTo>
                    <a:pt x="12419" y="20057"/>
                  </a:lnTo>
                  <a:lnTo>
                    <a:pt x="12419" y="18514"/>
                  </a:lnTo>
                  <a:lnTo>
                    <a:pt x="10260" y="18514"/>
                  </a:lnTo>
                  <a:close/>
                </a:path>
                <a:path w="21600" h="21600" extrusionOk="0">
                  <a:moveTo>
                    <a:pt x="12419" y="18514"/>
                  </a:moveTo>
                  <a:lnTo>
                    <a:pt x="12419" y="20057"/>
                  </a:lnTo>
                  <a:lnTo>
                    <a:pt x="14580" y="20057"/>
                  </a:lnTo>
                  <a:lnTo>
                    <a:pt x="14580" y="18514"/>
                  </a:lnTo>
                  <a:lnTo>
                    <a:pt x="12419" y="18514"/>
                  </a:lnTo>
                  <a:close/>
                </a:path>
                <a:path w="21600" h="21600" extrusionOk="0">
                  <a:moveTo>
                    <a:pt x="14580" y="18514"/>
                  </a:moveTo>
                  <a:lnTo>
                    <a:pt x="14580" y="20057"/>
                  </a:lnTo>
                  <a:lnTo>
                    <a:pt x="16740" y="20057"/>
                  </a:lnTo>
                  <a:lnTo>
                    <a:pt x="16740" y="18514"/>
                  </a:lnTo>
                  <a:lnTo>
                    <a:pt x="14580" y="18514"/>
                  </a:lnTo>
                  <a:close/>
                </a:path>
                <a:path w="21600" h="21600" extrusionOk="0">
                  <a:moveTo>
                    <a:pt x="16740" y="18514"/>
                  </a:moveTo>
                  <a:lnTo>
                    <a:pt x="16740" y="20057"/>
                  </a:lnTo>
                  <a:lnTo>
                    <a:pt x="18900" y="20057"/>
                  </a:lnTo>
                  <a:lnTo>
                    <a:pt x="18900" y="18514"/>
                  </a:lnTo>
                  <a:lnTo>
                    <a:pt x="16740" y="18514"/>
                  </a:lnTo>
                  <a:close/>
                </a:path>
                <a:path w="21600" h="21600" extrusionOk="0">
                  <a:moveTo>
                    <a:pt x="18900" y="18514"/>
                  </a:moveTo>
                  <a:lnTo>
                    <a:pt x="18900" y="20057"/>
                  </a:lnTo>
                  <a:lnTo>
                    <a:pt x="21060" y="20057"/>
                  </a:lnTo>
                  <a:lnTo>
                    <a:pt x="21060" y="18514"/>
                  </a:lnTo>
                  <a:lnTo>
                    <a:pt x="18900" y="18514"/>
                  </a:lnTo>
                  <a:close/>
                </a:path>
                <a:path w="21600" h="21600" extrusionOk="0">
                  <a:moveTo>
                    <a:pt x="540" y="20057"/>
                  </a:moveTo>
                  <a:lnTo>
                    <a:pt x="540" y="21600"/>
                  </a:lnTo>
                  <a:lnTo>
                    <a:pt x="2700" y="21600"/>
                  </a:lnTo>
                  <a:lnTo>
                    <a:pt x="2700" y="20057"/>
                  </a:lnTo>
                  <a:lnTo>
                    <a:pt x="540" y="20057"/>
                  </a:lnTo>
                  <a:close/>
                </a:path>
                <a:path w="21600" h="21600" extrusionOk="0">
                  <a:moveTo>
                    <a:pt x="2700" y="20057"/>
                  </a:moveTo>
                  <a:lnTo>
                    <a:pt x="2700" y="21600"/>
                  </a:lnTo>
                  <a:lnTo>
                    <a:pt x="4860" y="21600"/>
                  </a:lnTo>
                  <a:lnTo>
                    <a:pt x="4860" y="20057"/>
                  </a:lnTo>
                  <a:lnTo>
                    <a:pt x="2700" y="20057"/>
                  </a:lnTo>
                  <a:close/>
                </a:path>
                <a:path w="21600" h="21600" extrusionOk="0">
                  <a:moveTo>
                    <a:pt x="4860" y="20057"/>
                  </a:moveTo>
                  <a:lnTo>
                    <a:pt x="4860" y="21600"/>
                  </a:lnTo>
                  <a:lnTo>
                    <a:pt x="7020" y="21600"/>
                  </a:lnTo>
                  <a:lnTo>
                    <a:pt x="7020" y="20057"/>
                  </a:lnTo>
                  <a:lnTo>
                    <a:pt x="4860" y="20057"/>
                  </a:lnTo>
                  <a:close/>
                </a:path>
                <a:path w="21600" h="21600" extrusionOk="0">
                  <a:moveTo>
                    <a:pt x="7020" y="20057"/>
                  </a:moveTo>
                  <a:lnTo>
                    <a:pt x="7020" y="21600"/>
                  </a:lnTo>
                  <a:lnTo>
                    <a:pt x="9180" y="21600"/>
                  </a:lnTo>
                  <a:lnTo>
                    <a:pt x="9180" y="20057"/>
                  </a:lnTo>
                  <a:lnTo>
                    <a:pt x="7020" y="20057"/>
                  </a:lnTo>
                  <a:close/>
                </a:path>
                <a:path w="21600" h="21600" extrusionOk="0">
                  <a:moveTo>
                    <a:pt x="9180" y="20057"/>
                  </a:moveTo>
                  <a:lnTo>
                    <a:pt x="9180" y="21600"/>
                  </a:lnTo>
                  <a:lnTo>
                    <a:pt x="11340" y="21600"/>
                  </a:lnTo>
                  <a:lnTo>
                    <a:pt x="11340" y="20057"/>
                  </a:lnTo>
                  <a:lnTo>
                    <a:pt x="9180" y="20057"/>
                  </a:lnTo>
                  <a:close/>
                </a:path>
                <a:path w="21600" h="21600" extrusionOk="0">
                  <a:moveTo>
                    <a:pt x="11340" y="20057"/>
                  </a:moveTo>
                  <a:lnTo>
                    <a:pt x="11340" y="21600"/>
                  </a:lnTo>
                  <a:lnTo>
                    <a:pt x="13500" y="21600"/>
                  </a:lnTo>
                  <a:lnTo>
                    <a:pt x="13500" y="20057"/>
                  </a:lnTo>
                  <a:lnTo>
                    <a:pt x="11340" y="20057"/>
                  </a:lnTo>
                  <a:close/>
                </a:path>
                <a:path w="21600" h="21600" extrusionOk="0">
                  <a:moveTo>
                    <a:pt x="13500" y="20057"/>
                  </a:moveTo>
                  <a:lnTo>
                    <a:pt x="13500" y="21600"/>
                  </a:lnTo>
                  <a:lnTo>
                    <a:pt x="15660" y="21600"/>
                  </a:lnTo>
                  <a:lnTo>
                    <a:pt x="15660" y="20057"/>
                  </a:lnTo>
                  <a:lnTo>
                    <a:pt x="13500" y="20057"/>
                  </a:lnTo>
                  <a:close/>
                </a:path>
                <a:path w="21600" h="21600" extrusionOk="0">
                  <a:moveTo>
                    <a:pt x="15660" y="20057"/>
                  </a:moveTo>
                  <a:lnTo>
                    <a:pt x="15660" y="21600"/>
                  </a:lnTo>
                  <a:lnTo>
                    <a:pt x="17820" y="21600"/>
                  </a:lnTo>
                  <a:lnTo>
                    <a:pt x="17820" y="20057"/>
                  </a:lnTo>
                  <a:lnTo>
                    <a:pt x="15660" y="20057"/>
                  </a:lnTo>
                  <a:close/>
                </a:path>
                <a:path w="21600" h="21600" extrusionOk="0">
                  <a:moveTo>
                    <a:pt x="17820" y="20057"/>
                  </a:moveTo>
                  <a:lnTo>
                    <a:pt x="17820" y="21600"/>
                  </a:lnTo>
                  <a:lnTo>
                    <a:pt x="19980" y="21600"/>
                  </a:lnTo>
                  <a:lnTo>
                    <a:pt x="19980" y="20057"/>
                  </a:lnTo>
                  <a:lnTo>
                    <a:pt x="17820" y="20057"/>
                  </a:lnTo>
                  <a:close/>
                </a:path>
                <a:path w="21600" h="21600" extrusionOk="0">
                  <a:moveTo>
                    <a:pt x="19980" y="4628"/>
                  </a:moveTo>
                  <a:lnTo>
                    <a:pt x="21060" y="4628"/>
                  </a:lnTo>
                  <a:lnTo>
                    <a:pt x="21060" y="6171"/>
                  </a:lnTo>
                  <a:lnTo>
                    <a:pt x="19980" y="6171"/>
                  </a:lnTo>
                  <a:lnTo>
                    <a:pt x="19980" y="4628"/>
                  </a:lnTo>
                  <a:close/>
                </a:path>
              </a:pathLst>
            </a:custGeom>
            <a:solidFill>
              <a:srgbClr val="99663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97416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87624" y="620688"/>
            <a:ext cx="5966666" cy="1022978"/>
          </a:xfrm>
        </p:spPr>
        <p:txBody>
          <a:bodyPr/>
          <a:lstStyle/>
          <a:p>
            <a:r>
              <a:rPr lang="cs-CZ" dirty="0" smtClean="0"/>
              <a:t>Vlastnosti kapalin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39552" y="1916832"/>
            <a:ext cx="7992888" cy="3816424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/>
              <a:t>Jsou tekuté – dají se přelévat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/>
              <a:t>Mění tvar podle tvaru nádoby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/>
              <a:t>Nemění svůj objem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/>
              <a:t>Jsou dělitelné – tvoří kapky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/>
              <a:t>Nejsou znatelně stlačitelné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smtClean="0"/>
              <a:t>Jeli kapalina v klidu, ustálí se její hladina ve vodorovné rovině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7674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288030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96</TotalTime>
  <Words>248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Motiv systému Office</vt:lpstr>
      <vt:lpstr>Prezentace aplikace PowerPoint</vt:lpstr>
      <vt:lpstr>Anotace</vt:lpstr>
      <vt:lpstr>Co už víme o kapalinách 6.ročníku</vt:lpstr>
      <vt:lpstr>Vyber kapaliny</vt:lpstr>
      <vt:lpstr>Řešení</vt:lpstr>
      <vt:lpstr>Vyjmenujte některé vlastnosti kapalin</vt:lpstr>
      <vt:lpstr>K čemu se používá libela?</vt:lpstr>
      <vt:lpstr>Vlastnosti kapalin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11</cp:revision>
  <dcterms:created xsi:type="dcterms:W3CDTF">2012-03-06T20:23:17Z</dcterms:created>
  <dcterms:modified xsi:type="dcterms:W3CDTF">2012-03-07T13:18:21Z</dcterms:modified>
</cp:coreProperties>
</file>