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docProps/core.xml" ContentType="application/vnd.openxmlformats-package.core-properties+xml"/>
  <Override PartName="/ppt/diagrams/drawing4.xml" ContentType="application/vnd.ms-office.drawingml.diagramDrawing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quickStyle3.xml" ContentType="application/vnd.openxmlformats-officedocument.drawingml.diagramStyl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66" r:id="rId3"/>
    <p:sldId id="257" r:id="rId4"/>
    <p:sldId id="259" r:id="rId5"/>
    <p:sldId id="260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80" d="100"/>
          <a:sy n="80" d="100"/>
        </p:scale>
        <p:origin x="-132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1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1.jpe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61.jpe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7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020891-1FE8-4C57-BACA-EB2137C497F6}" type="doc">
      <dgm:prSet loTypeId="urn:microsoft.com/office/officeart/2008/layout/HexagonCluster" loCatId="picture" qsTypeId="urn:microsoft.com/office/officeart/2005/8/quickstyle/simple1" qsCatId="simple" csTypeId="urn:microsoft.com/office/officeart/2005/8/colors/accent3_2" csCatId="accent3" phldr="1"/>
      <dgm:spPr/>
    </dgm:pt>
    <dgm:pt modelId="{13307D93-C037-44DB-9528-1FCE7D8AE7D6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cs-CZ" dirty="0" smtClean="0"/>
            <a:t>Zimní</a:t>
          </a:r>
        </a:p>
        <a:p>
          <a:r>
            <a:rPr lang="cs-CZ" dirty="0" smtClean="0"/>
            <a:t>strom</a:t>
          </a:r>
          <a:endParaRPr lang="cs-CZ" dirty="0">
            <a:solidFill>
              <a:schemeClr val="accent4">
                <a:lumMod val="60000"/>
                <a:lumOff val="40000"/>
              </a:schemeClr>
            </a:solidFill>
          </a:endParaRPr>
        </a:p>
      </dgm:t>
    </dgm:pt>
    <dgm:pt modelId="{D19C687C-0AF2-4D71-8F1F-5705C0E7AF15}" type="parTrans" cxnId="{0FD39D43-3214-42F8-BBB5-71B2B419D739}">
      <dgm:prSet/>
      <dgm:spPr/>
      <dgm:t>
        <a:bodyPr/>
        <a:lstStyle/>
        <a:p>
          <a:endParaRPr lang="cs-CZ"/>
        </a:p>
      </dgm:t>
    </dgm:pt>
    <dgm:pt modelId="{7E1EC770-2F36-4EB7-BA9C-F41FD13A2C9D}" type="sibTrans" cxnId="{0FD39D43-3214-42F8-BBB5-71B2B419D739}">
      <dgm:prSet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  <dgm:extLst/>
    </dgm:pt>
    <dgm:pt modelId="{60137AEF-C626-4A40-B8A1-46CCA4058400}" type="pres">
      <dgm:prSet presAssocID="{03020891-1FE8-4C57-BACA-EB2137C497F6}" presName="Name0" presStyleCnt="0">
        <dgm:presLayoutVars>
          <dgm:chMax val="21"/>
          <dgm:chPref val="21"/>
        </dgm:presLayoutVars>
      </dgm:prSet>
      <dgm:spPr/>
    </dgm:pt>
    <dgm:pt modelId="{A422A087-9322-4313-8A9C-19FA0CBA05EE}" type="pres">
      <dgm:prSet presAssocID="{13307D93-C037-44DB-9528-1FCE7D8AE7D6}" presName="text1" presStyleCnt="0"/>
      <dgm:spPr/>
    </dgm:pt>
    <dgm:pt modelId="{899E56D5-0D28-4DD3-B58D-79C4016E52D9}" type="pres">
      <dgm:prSet presAssocID="{13307D93-C037-44DB-9528-1FCE7D8AE7D6}" presName="textRepeatNode" presStyleLbl="alignNode1" presStyleIdx="0" presStyleCnt="1" custLinFactNeighborX="984" custLinFactNeighborY="-293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AFB9AE-2378-47F2-9433-E5B7730CEC13}" type="pres">
      <dgm:prSet presAssocID="{13307D93-C037-44DB-9528-1FCE7D8AE7D6}" presName="textaccent1" presStyleCnt="0"/>
      <dgm:spPr/>
    </dgm:pt>
    <dgm:pt modelId="{0DD9627F-CF74-45A3-B2E8-EB8126AD7F70}" type="pres">
      <dgm:prSet presAssocID="{13307D93-C037-44DB-9528-1FCE7D8AE7D6}" presName="accentRepeatNode" presStyleLbl="solidAlignAcc1" presStyleIdx="0" presStyleCnt="2"/>
      <dgm:spPr/>
    </dgm:pt>
    <dgm:pt modelId="{0C482E20-2F4C-4866-8F0D-81C92C7F8DDC}" type="pres">
      <dgm:prSet presAssocID="{7E1EC770-2F36-4EB7-BA9C-F41FD13A2C9D}" presName="image1" presStyleCnt="0"/>
      <dgm:spPr/>
    </dgm:pt>
    <dgm:pt modelId="{BE79D5DF-399F-4AEE-B90B-14FADDC0CD22}" type="pres">
      <dgm:prSet presAssocID="{7E1EC770-2F36-4EB7-BA9C-F41FD13A2C9D}" presName="imageRepeatNode" presStyleLbl="alignAcc1" presStyleIdx="0" presStyleCnt="1" custLinFactNeighborY="1409"/>
      <dgm:spPr/>
      <dgm:t>
        <a:bodyPr/>
        <a:lstStyle/>
        <a:p>
          <a:endParaRPr lang="cs-CZ"/>
        </a:p>
      </dgm:t>
    </dgm:pt>
    <dgm:pt modelId="{EAF9791A-9107-4F42-ABDE-1C6349CF9CE9}" type="pres">
      <dgm:prSet presAssocID="{7E1EC770-2F36-4EB7-BA9C-F41FD13A2C9D}" presName="imageaccent1" presStyleCnt="0"/>
      <dgm:spPr/>
    </dgm:pt>
    <dgm:pt modelId="{ADA5DBA0-0162-4EA1-B7F9-48E14E2F3A1D}" type="pres">
      <dgm:prSet presAssocID="{7E1EC770-2F36-4EB7-BA9C-F41FD13A2C9D}" presName="accentRepeatNode" presStyleLbl="solidAlignAcc1" presStyleIdx="1" presStyleCnt="2"/>
      <dgm:spPr/>
    </dgm:pt>
  </dgm:ptLst>
  <dgm:cxnLst>
    <dgm:cxn modelId="{7B5D2539-5F7F-44BC-BAA8-EE6DD39D1CE8}" type="presOf" srcId="{7E1EC770-2F36-4EB7-BA9C-F41FD13A2C9D}" destId="{BE79D5DF-399F-4AEE-B90B-14FADDC0CD22}" srcOrd="0" destOrd="0" presId="urn:microsoft.com/office/officeart/2008/layout/HexagonCluster"/>
    <dgm:cxn modelId="{A518593D-FE8E-46F3-BACC-EA781655E6FC}" type="presOf" srcId="{03020891-1FE8-4C57-BACA-EB2137C497F6}" destId="{60137AEF-C626-4A40-B8A1-46CCA4058400}" srcOrd="0" destOrd="0" presId="urn:microsoft.com/office/officeart/2008/layout/HexagonCluster"/>
    <dgm:cxn modelId="{BA51F5C3-2EEB-4D33-B940-5403A6A33B46}" type="presOf" srcId="{13307D93-C037-44DB-9528-1FCE7D8AE7D6}" destId="{899E56D5-0D28-4DD3-B58D-79C4016E52D9}" srcOrd="0" destOrd="0" presId="urn:microsoft.com/office/officeart/2008/layout/HexagonCluster"/>
    <dgm:cxn modelId="{0FD39D43-3214-42F8-BBB5-71B2B419D739}" srcId="{03020891-1FE8-4C57-BACA-EB2137C497F6}" destId="{13307D93-C037-44DB-9528-1FCE7D8AE7D6}" srcOrd="0" destOrd="0" parTransId="{D19C687C-0AF2-4D71-8F1F-5705C0E7AF15}" sibTransId="{7E1EC770-2F36-4EB7-BA9C-F41FD13A2C9D}"/>
    <dgm:cxn modelId="{75B9254A-CC61-4AA9-BD1B-63F1CFF0650C}" type="presParOf" srcId="{60137AEF-C626-4A40-B8A1-46CCA4058400}" destId="{A422A087-9322-4313-8A9C-19FA0CBA05EE}" srcOrd="0" destOrd="0" presId="urn:microsoft.com/office/officeart/2008/layout/HexagonCluster"/>
    <dgm:cxn modelId="{748E2099-1C3F-4705-8EB4-B9EF9DD3A57F}" type="presParOf" srcId="{A422A087-9322-4313-8A9C-19FA0CBA05EE}" destId="{899E56D5-0D28-4DD3-B58D-79C4016E52D9}" srcOrd="0" destOrd="0" presId="urn:microsoft.com/office/officeart/2008/layout/HexagonCluster"/>
    <dgm:cxn modelId="{8ED5A1BB-CF71-42B1-A518-D4246A1C180B}" type="presParOf" srcId="{60137AEF-C626-4A40-B8A1-46CCA4058400}" destId="{47AFB9AE-2378-47F2-9433-E5B7730CEC13}" srcOrd="1" destOrd="0" presId="urn:microsoft.com/office/officeart/2008/layout/HexagonCluster"/>
    <dgm:cxn modelId="{135B2521-7321-4822-9DCD-EDDAF64DE555}" type="presParOf" srcId="{47AFB9AE-2378-47F2-9433-E5B7730CEC13}" destId="{0DD9627F-CF74-45A3-B2E8-EB8126AD7F70}" srcOrd="0" destOrd="0" presId="urn:microsoft.com/office/officeart/2008/layout/HexagonCluster"/>
    <dgm:cxn modelId="{3C678FF6-1B17-4FC1-95A3-53860FBD4796}" type="presParOf" srcId="{60137AEF-C626-4A40-B8A1-46CCA4058400}" destId="{0C482E20-2F4C-4866-8F0D-81C92C7F8DDC}" srcOrd="2" destOrd="0" presId="urn:microsoft.com/office/officeart/2008/layout/HexagonCluster"/>
    <dgm:cxn modelId="{6D3DC7D8-E7FB-4CC1-9E78-4ACA7D3E0464}" type="presParOf" srcId="{0C482E20-2F4C-4866-8F0D-81C92C7F8DDC}" destId="{BE79D5DF-399F-4AEE-B90B-14FADDC0CD22}" srcOrd="0" destOrd="0" presId="urn:microsoft.com/office/officeart/2008/layout/HexagonCluster"/>
    <dgm:cxn modelId="{91C3F948-F2B4-4442-B9D9-2E9022466444}" type="presParOf" srcId="{60137AEF-C626-4A40-B8A1-46CCA4058400}" destId="{EAF9791A-9107-4F42-ABDE-1C6349CF9CE9}" srcOrd="3" destOrd="0" presId="urn:microsoft.com/office/officeart/2008/layout/HexagonCluster"/>
    <dgm:cxn modelId="{384549E9-F792-4012-9F55-92F2BA3CFA07}" type="presParOf" srcId="{EAF9791A-9107-4F42-ABDE-1C6349CF9CE9}" destId="{ADA5DBA0-0162-4EA1-B7F9-48E14E2F3A1D}" srcOrd="0" destOrd="0" presId="urn:microsoft.com/office/officeart/2008/layout/HexagonCluster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020891-1FE8-4C57-BACA-EB2137C497F6}" type="doc">
      <dgm:prSet loTypeId="urn:microsoft.com/office/officeart/2008/layout/HexagonCluster" loCatId="picture" qsTypeId="urn:microsoft.com/office/officeart/2005/8/quickstyle/simple1" qsCatId="simple" csTypeId="urn:microsoft.com/office/officeart/2005/8/colors/accent3_2" csCatId="accent3" phldr="1"/>
      <dgm:spPr/>
    </dgm:pt>
    <dgm:pt modelId="{13307D93-C037-44DB-9528-1FCE7D8AE7D6}">
      <dgm:prSet phldrT="[Text]"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cs-CZ" dirty="0" smtClean="0"/>
            <a:t>Sněhová vločka</a:t>
          </a:r>
          <a:endParaRPr lang="cs-CZ" dirty="0">
            <a:solidFill>
              <a:schemeClr val="accent4">
                <a:lumMod val="60000"/>
                <a:lumOff val="40000"/>
              </a:schemeClr>
            </a:solidFill>
          </a:endParaRPr>
        </a:p>
      </dgm:t>
    </dgm:pt>
    <dgm:pt modelId="{D19C687C-0AF2-4D71-8F1F-5705C0E7AF15}" type="parTrans" cxnId="{0FD39D43-3214-42F8-BBB5-71B2B419D739}">
      <dgm:prSet/>
      <dgm:spPr/>
      <dgm:t>
        <a:bodyPr/>
        <a:lstStyle/>
        <a:p>
          <a:endParaRPr lang="cs-CZ"/>
        </a:p>
      </dgm:t>
    </dgm:pt>
    <dgm:pt modelId="{7E1EC770-2F36-4EB7-BA9C-F41FD13A2C9D}" type="sibTrans" cxnId="{0FD39D43-3214-42F8-BBB5-71B2B419D739}">
      <dgm:prSet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  <dgm:extLst/>
    </dgm:pt>
    <dgm:pt modelId="{60137AEF-C626-4A40-B8A1-46CCA4058400}" type="pres">
      <dgm:prSet presAssocID="{03020891-1FE8-4C57-BACA-EB2137C497F6}" presName="Name0" presStyleCnt="0">
        <dgm:presLayoutVars>
          <dgm:chMax val="21"/>
          <dgm:chPref val="21"/>
        </dgm:presLayoutVars>
      </dgm:prSet>
      <dgm:spPr/>
    </dgm:pt>
    <dgm:pt modelId="{A422A087-9322-4313-8A9C-19FA0CBA05EE}" type="pres">
      <dgm:prSet presAssocID="{13307D93-C037-44DB-9528-1FCE7D8AE7D6}" presName="text1" presStyleCnt="0"/>
      <dgm:spPr/>
    </dgm:pt>
    <dgm:pt modelId="{899E56D5-0D28-4DD3-B58D-79C4016E52D9}" type="pres">
      <dgm:prSet presAssocID="{13307D93-C037-44DB-9528-1FCE7D8AE7D6}" presName="textRepeatNode" presStyleLbl="alignNode1" presStyleIdx="0" presStyleCnt="1" custLinFactNeighborX="984" custLinFactNeighborY="-293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AFB9AE-2378-47F2-9433-E5B7730CEC13}" type="pres">
      <dgm:prSet presAssocID="{13307D93-C037-44DB-9528-1FCE7D8AE7D6}" presName="textaccent1" presStyleCnt="0"/>
      <dgm:spPr/>
    </dgm:pt>
    <dgm:pt modelId="{0DD9627F-CF74-45A3-B2E8-EB8126AD7F70}" type="pres">
      <dgm:prSet presAssocID="{13307D93-C037-44DB-9528-1FCE7D8AE7D6}" presName="accentRepeatNode" presStyleLbl="solidAlignAcc1" presStyleIdx="0" presStyleCnt="2"/>
      <dgm:spPr/>
    </dgm:pt>
    <dgm:pt modelId="{0C482E20-2F4C-4866-8F0D-81C92C7F8DDC}" type="pres">
      <dgm:prSet presAssocID="{7E1EC770-2F36-4EB7-BA9C-F41FD13A2C9D}" presName="image1" presStyleCnt="0"/>
      <dgm:spPr/>
    </dgm:pt>
    <dgm:pt modelId="{BE79D5DF-399F-4AEE-B90B-14FADDC0CD22}" type="pres">
      <dgm:prSet presAssocID="{7E1EC770-2F36-4EB7-BA9C-F41FD13A2C9D}" presName="imageRepeatNode" presStyleLbl="alignAcc1" presStyleIdx="0" presStyleCnt="1" custLinFactNeighborY="1409"/>
      <dgm:spPr/>
      <dgm:t>
        <a:bodyPr/>
        <a:lstStyle/>
        <a:p>
          <a:endParaRPr lang="cs-CZ"/>
        </a:p>
      </dgm:t>
    </dgm:pt>
    <dgm:pt modelId="{EAF9791A-9107-4F42-ABDE-1C6349CF9CE9}" type="pres">
      <dgm:prSet presAssocID="{7E1EC770-2F36-4EB7-BA9C-F41FD13A2C9D}" presName="imageaccent1" presStyleCnt="0"/>
      <dgm:spPr/>
    </dgm:pt>
    <dgm:pt modelId="{ADA5DBA0-0162-4EA1-B7F9-48E14E2F3A1D}" type="pres">
      <dgm:prSet presAssocID="{7E1EC770-2F36-4EB7-BA9C-F41FD13A2C9D}" presName="accentRepeatNode" presStyleLbl="solidAlignAcc1" presStyleIdx="1" presStyleCnt="2"/>
      <dgm:spPr/>
    </dgm:pt>
  </dgm:ptLst>
  <dgm:cxnLst>
    <dgm:cxn modelId="{904FF08A-3146-47B7-963D-BFA3300909DC}" type="presOf" srcId="{13307D93-C037-44DB-9528-1FCE7D8AE7D6}" destId="{899E56D5-0D28-4DD3-B58D-79C4016E52D9}" srcOrd="0" destOrd="0" presId="urn:microsoft.com/office/officeart/2008/layout/HexagonCluster"/>
    <dgm:cxn modelId="{36868E2D-7A78-41E9-81BF-AC47F5F308F3}" type="presOf" srcId="{7E1EC770-2F36-4EB7-BA9C-F41FD13A2C9D}" destId="{BE79D5DF-399F-4AEE-B90B-14FADDC0CD22}" srcOrd="0" destOrd="0" presId="urn:microsoft.com/office/officeart/2008/layout/HexagonCluster"/>
    <dgm:cxn modelId="{0FD39D43-3214-42F8-BBB5-71B2B419D739}" srcId="{03020891-1FE8-4C57-BACA-EB2137C497F6}" destId="{13307D93-C037-44DB-9528-1FCE7D8AE7D6}" srcOrd="0" destOrd="0" parTransId="{D19C687C-0AF2-4D71-8F1F-5705C0E7AF15}" sibTransId="{7E1EC770-2F36-4EB7-BA9C-F41FD13A2C9D}"/>
    <dgm:cxn modelId="{1BEDEDF2-9EAF-4F18-B764-65FFCD4438C2}" type="presOf" srcId="{03020891-1FE8-4C57-BACA-EB2137C497F6}" destId="{60137AEF-C626-4A40-B8A1-46CCA4058400}" srcOrd="0" destOrd="0" presId="urn:microsoft.com/office/officeart/2008/layout/HexagonCluster"/>
    <dgm:cxn modelId="{F4D315DA-AD64-4D3C-B0B8-DC8C3ED45318}" type="presParOf" srcId="{60137AEF-C626-4A40-B8A1-46CCA4058400}" destId="{A422A087-9322-4313-8A9C-19FA0CBA05EE}" srcOrd="0" destOrd="0" presId="urn:microsoft.com/office/officeart/2008/layout/HexagonCluster"/>
    <dgm:cxn modelId="{BC9A40AA-5B6D-47F0-85FF-89F4AD3AD260}" type="presParOf" srcId="{A422A087-9322-4313-8A9C-19FA0CBA05EE}" destId="{899E56D5-0D28-4DD3-B58D-79C4016E52D9}" srcOrd="0" destOrd="0" presId="urn:microsoft.com/office/officeart/2008/layout/HexagonCluster"/>
    <dgm:cxn modelId="{15E45763-D347-406E-A32C-91675644C370}" type="presParOf" srcId="{60137AEF-C626-4A40-B8A1-46CCA4058400}" destId="{47AFB9AE-2378-47F2-9433-E5B7730CEC13}" srcOrd="1" destOrd="0" presId="urn:microsoft.com/office/officeart/2008/layout/HexagonCluster"/>
    <dgm:cxn modelId="{BB9B00AB-3704-4914-B2AF-C1EAEF712BDF}" type="presParOf" srcId="{47AFB9AE-2378-47F2-9433-E5B7730CEC13}" destId="{0DD9627F-CF74-45A3-B2E8-EB8126AD7F70}" srcOrd="0" destOrd="0" presId="urn:microsoft.com/office/officeart/2008/layout/HexagonCluster"/>
    <dgm:cxn modelId="{8998378B-12BF-4D08-92A7-3B305B763986}" type="presParOf" srcId="{60137AEF-C626-4A40-B8A1-46CCA4058400}" destId="{0C482E20-2F4C-4866-8F0D-81C92C7F8DDC}" srcOrd="2" destOrd="0" presId="urn:microsoft.com/office/officeart/2008/layout/HexagonCluster"/>
    <dgm:cxn modelId="{E6D443C4-5712-4AA9-B9F2-B7FB42590CAF}" type="presParOf" srcId="{0C482E20-2F4C-4866-8F0D-81C92C7F8DDC}" destId="{BE79D5DF-399F-4AEE-B90B-14FADDC0CD22}" srcOrd="0" destOrd="0" presId="urn:microsoft.com/office/officeart/2008/layout/HexagonCluster"/>
    <dgm:cxn modelId="{5606FA0E-F0C0-4C77-86FE-A8FC521143AB}" type="presParOf" srcId="{60137AEF-C626-4A40-B8A1-46CCA4058400}" destId="{EAF9791A-9107-4F42-ABDE-1C6349CF9CE9}" srcOrd="3" destOrd="0" presId="urn:microsoft.com/office/officeart/2008/layout/HexagonCluster"/>
    <dgm:cxn modelId="{337B3A9A-45EA-4529-B873-0A220A33DB18}" type="presParOf" srcId="{EAF9791A-9107-4F42-ABDE-1C6349CF9CE9}" destId="{ADA5DBA0-0162-4EA1-B7F9-48E14E2F3A1D}" srcOrd="0" destOrd="0" presId="urn:microsoft.com/office/officeart/2008/layout/HexagonCluster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3020891-1FE8-4C57-BACA-EB2137C497F6}" type="doc">
      <dgm:prSet loTypeId="urn:microsoft.com/office/officeart/2008/layout/HexagonCluster" loCatId="picture" qsTypeId="urn:microsoft.com/office/officeart/2005/8/quickstyle/simple1" qsCatId="simple" csTypeId="urn:microsoft.com/office/officeart/2005/8/colors/accent3_2" csCatId="accent3" phldr="1"/>
      <dgm:spPr/>
    </dgm:pt>
    <dgm:pt modelId="{13307D93-C037-44DB-9528-1FCE7D8AE7D6}">
      <dgm:prSet phldrT="[Text]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cs-CZ" baseline="0" dirty="0" smtClean="0"/>
            <a:t>Zimní sporty</a:t>
          </a:r>
          <a:endParaRPr lang="cs-CZ" baseline="0" dirty="0">
            <a:solidFill>
              <a:schemeClr val="accent4">
                <a:lumMod val="60000"/>
                <a:lumOff val="40000"/>
              </a:schemeClr>
            </a:solidFill>
          </a:endParaRPr>
        </a:p>
      </dgm:t>
    </dgm:pt>
    <dgm:pt modelId="{D19C687C-0AF2-4D71-8F1F-5705C0E7AF15}" type="parTrans" cxnId="{0FD39D43-3214-42F8-BBB5-71B2B419D739}">
      <dgm:prSet/>
      <dgm:spPr/>
      <dgm:t>
        <a:bodyPr/>
        <a:lstStyle/>
        <a:p>
          <a:endParaRPr lang="cs-CZ"/>
        </a:p>
      </dgm:t>
    </dgm:pt>
    <dgm:pt modelId="{7E1EC770-2F36-4EB7-BA9C-F41FD13A2C9D}" type="sibTrans" cxnId="{0FD39D43-3214-42F8-BBB5-71B2B419D739}">
      <dgm:prSet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  <dgm:extLst/>
    </dgm:pt>
    <dgm:pt modelId="{60137AEF-C626-4A40-B8A1-46CCA4058400}" type="pres">
      <dgm:prSet presAssocID="{03020891-1FE8-4C57-BACA-EB2137C497F6}" presName="Name0" presStyleCnt="0">
        <dgm:presLayoutVars>
          <dgm:chMax val="21"/>
          <dgm:chPref val="21"/>
        </dgm:presLayoutVars>
      </dgm:prSet>
      <dgm:spPr/>
    </dgm:pt>
    <dgm:pt modelId="{A422A087-9322-4313-8A9C-19FA0CBA05EE}" type="pres">
      <dgm:prSet presAssocID="{13307D93-C037-44DB-9528-1FCE7D8AE7D6}" presName="text1" presStyleCnt="0"/>
      <dgm:spPr/>
    </dgm:pt>
    <dgm:pt modelId="{899E56D5-0D28-4DD3-B58D-79C4016E52D9}" type="pres">
      <dgm:prSet presAssocID="{13307D93-C037-44DB-9528-1FCE7D8AE7D6}" presName="textRepeatNode" presStyleLbl="alignNode1" presStyleIdx="0" presStyleCnt="1" custLinFactNeighborX="984" custLinFactNeighborY="-293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AFB9AE-2378-47F2-9433-E5B7730CEC13}" type="pres">
      <dgm:prSet presAssocID="{13307D93-C037-44DB-9528-1FCE7D8AE7D6}" presName="textaccent1" presStyleCnt="0"/>
      <dgm:spPr/>
    </dgm:pt>
    <dgm:pt modelId="{0DD9627F-CF74-45A3-B2E8-EB8126AD7F70}" type="pres">
      <dgm:prSet presAssocID="{13307D93-C037-44DB-9528-1FCE7D8AE7D6}" presName="accentRepeatNode" presStyleLbl="solidAlignAcc1" presStyleIdx="0" presStyleCnt="2"/>
      <dgm:spPr/>
    </dgm:pt>
    <dgm:pt modelId="{0C482E20-2F4C-4866-8F0D-81C92C7F8DDC}" type="pres">
      <dgm:prSet presAssocID="{7E1EC770-2F36-4EB7-BA9C-F41FD13A2C9D}" presName="image1" presStyleCnt="0"/>
      <dgm:spPr/>
    </dgm:pt>
    <dgm:pt modelId="{BE79D5DF-399F-4AEE-B90B-14FADDC0CD22}" type="pres">
      <dgm:prSet presAssocID="{7E1EC770-2F36-4EB7-BA9C-F41FD13A2C9D}" presName="imageRepeatNode" presStyleLbl="alignAcc1" presStyleIdx="0" presStyleCnt="1" custLinFactNeighborY="1409"/>
      <dgm:spPr/>
      <dgm:t>
        <a:bodyPr/>
        <a:lstStyle/>
        <a:p>
          <a:endParaRPr lang="cs-CZ"/>
        </a:p>
      </dgm:t>
    </dgm:pt>
    <dgm:pt modelId="{EAF9791A-9107-4F42-ABDE-1C6349CF9CE9}" type="pres">
      <dgm:prSet presAssocID="{7E1EC770-2F36-4EB7-BA9C-F41FD13A2C9D}" presName="imageaccent1" presStyleCnt="0"/>
      <dgm:spPr/>
    </dgm:pt>
    <dgm:pt modelId="{ADA5DBA0-0162-4EA1-B7F9-48E14E2F3A1D}" type="pres">
      <dgm:prSet presAssocID="{7E1EC770-2F36-4EB7-BA9C-F41FD13A2C9D}" presName="accentRepeatNode" presStyleLbl="solidAlignAcc1" presStyleIdx="1" presStyleCnt="2"/>
      <dgm:spPr/>
    </dgm:pt>
  </dgm:ptLst>
  <dgm:cxnLst>
    <dgm:cxn modelId="{1548F8E6-5455-4674-A57E-CE9BFB6B68FE}" type="presOf" srcId="{7E1EC770-2F36-4EB7-BA9C-F41FD13A2C9D}" destId="{BE79D5DF-399F-4AEE-B90B-14FADDC0CD22}" srcOrd="0" destOrd="0" presId="urn:microsoft.com/office/officeart/2008/layout/HexagonCluster"/>
    <dgm:cxn modelId="{0FD39D43-3214-42F8-BBB5-71B2B419D739}" srcId="{03020891-1FE8-4C57-BACA-EB2137C497F6}" destId="{13307D93-C037-44DB-9528-1FCE7D8AE7D6}" srcOrd="0" destOrd="0" parTransId="{D19C687C-0AF2-4D71-8F1F-5705C0E7AF15}" sibTransId="{7E1EC770-2F36-4EB7-BA9C-F41FD13A2C9D}"/>
    <dgm:cxn modelId="{DB579CA7-D6DE-4A55-8A0F-F764BB4E870A}" type="presOf" srcId="{03020891-1FE8-4C57-BACA-EB2137C497F6}" destId="{60137AEF-C626-4A40-B8A1-46CCA4058400}" srcOrd="0" destOrd="0" presId="urn:microsoft.com/office/officeart/2008/layout/HexagonCluster"/>
    <dgm:cxn modelId="{F4636959-089A-49B5-AB7D-325FCF490D42}" type="presOf" srcId="{13307D93-C037-44DB-9528-1FCE7D8AE7D6}" destId="{899E56D5-0D28-4DD3-B58D-79C4016E52D9}" srcOrd="0" destOrd="0" presId="urn:microsoft.com/office/officeart/2008/layout/HexagonCluster"/>
    <dgm:cxn modelId="{29CB0F60-A004-42D7-A81D-5B5A1B51B123}" type="presParOf" srcId="{60137AEF-C626-4A40-B8A1-46CCA4058400}" destId="{A422A087-9322-4313-8A9C-19FA0CBA05EE}" srcOrd="0" destOrd="0" presId="urn:microsoft.com/office/officeart/2008/layout/HexagonCluster"/>
    <dgm:cxn modelId="{12E1C8FA-E2DF-408A-9B09-5B97F5A3DF95}" type="presParOf" srcId="{A422A087-9322-4313-8A9C-19FA0CBA05EE}" destId="{899E56D5-0D28-4DD3-B58D-79C4016E52D9}" srcOrd="0" destOrd="0" presId="urn:microsoft.com/office/officeart/2008/layout/HexagonCluster"/>
    <dgm:cxn modelId="{D3540E1D-F0DC-423C-AE27-2C236AAC981F}" type="presParOf" srcId="{60137AEF-C626-4A40-B8A1-46CCA4058400}" destId="{47AFB9AE-2378-47F2-9433-E5B7730CEC13}" srcOrd="1" destOrd="0" presId="urn:microsoft.com/office/officeart/2008/layout/HexagonCluster"/>
    <dgm:cxn modelId="{570F70B4-8FFF-4E54-9906-DAA144DDF7BF}" type="presParOf" srcId="{47AFB9AE-2378-47F2-9433-E5B7730CEC13}" destId="{0DD9627F-CF74-45A3-B2E8-EB8126AD7F70}" srcOrd="0" destOrd="0" presId="urn:microsoft.com/office/officeart/2008/layout/HexagonCluster"/>
    <dgm:cxn modelId="{19B64724-3458-4DED-95C5-92C05471F6B6}" type="presParOf" srcId="{60137AEF-C626-4A40-B8A1-46CCA4058400}" destId="{0C482E20-2F4C-4866-8F0D-81C92C7F8DDC}" srcOrd="2" destOrd="0" presId="urn:microsoft.com/office/officeart/2008/layout/HexagonCluster"/>
    <dgm:cxn modelId="{01F1DEA1-B346-4ED2-8AD0-DF2D62FDE965}" type="presParOf" srcId="{0C482E20-2F4C-4866-8F0D-81C92C7F8DDC}" destId="{BE79D5DF-399F-4AEE-B90B-14FADDC0CD22}" srcOrd="0" destOrd="0" presId="urn:microsoft.com/office/officeart/2008/layout/HexagonCluster"/>
    <dgm:cxn modelId="{57BBBFF9-D81B-486E-9F52-0A91F1D953F8}" type="presParOf" srcId="{60137AEF-C626-4A40-B8A1-46CCA4058400}" destId="{EAF9791A-9107-4F42-ABDE-1C6349CF9CE9}" srcOrd="3" destOrd="0" presId="urn:microsoft.com/office/officeart/2008/layout/HexagonCluster"/>
    <dgm:cxn modelId="{C560CB92-B82C-4D09-9C36-E6CC1E7E1D01}" type="presParOf" srcId="{EAF9791A-9107-4F42-ABDE-1C6349CF9CE9}" destId="{ADA5DBA0-0162-4EA1-B7F9-48E14E2F3A1D}" srcOrd="0" destOrd="0" presId="urn:microsoft.com/office/officeart/2008/layout/HexagonCluster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3020891-1FE8-4C57-BACA-EB2137C497F6}" type="doc">
      <dgm:prSet loTypeId="urn:microsoft.com/office/officeart/2008/layout/HexagonCluster" loCatId="picture" qsTypeId="urn:microsoft.com/office/officeart/2005/8/quickstyle/simple1" qsCatId="simple" csTypeId="urn:microsoft.com/office/officeart/2005/8/colors/accent3_2" csCatId="accent3" phldr="1"/>
      <dgm:spPr/>
    </dgm:pt>
    <dgm:pt modelId="{13307D93-C037-44DB-9528-1FCE7D8AE7D6}">
      <dgm:prSet phldrT="[Text]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cs-CZ" dirty="0" smtClean="0"/>
            <a:t>Vánoce</a:t>
          </a:r>
          <a:endParaRPr lang="cs-CZ" dirty="0">
            <a:solidFill>
              <a:schemeClr val="accent4">
                <a:lumMod val="60000"/>
                <a:lumOff val="40000"/>
              </a:schemeClr>
            </a:solidFill>
          </a:endParaRPr>
        </a:p>
      </dgm:t>
    </dgm:pt>
    <dgm:pt modelId="{D19C687C-0AF2-4D71-8F1F-5705C0E7AF15}" type="parTrans" cxnId="{0FD39D43-3214-42F8-BBB5-71B2B419D739}">
      <dgm:prSet/>
      <dgm:spPr/>
      <dgm:t>
        <a:bodyPr/>
        <a:lstStyle/>
        <a:p>
          <a:endParaRPr lang="cs-CZ"/>
        </a:p>
      </dgm:t>
    </dgm:pt>
    <dgm:pt modelId="{7E1EC770-2F36-4EB7-BA9C-F41FD13A2C9D}" type="sibTrans" cxnId="{0FD39D43-3214-42F8-BBB5-71B2B419D739}">
      <dgm:prSet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  <dgm:extLst/>
    </dgm:pt>
    <dgm:pt modelId="{60137AEF-C626-4A40-B8A1-46CCA4058400}" type="pres">
      <dgm:prSet presAssocID="{03020891-1FE8-4C57-BACA-EB2137C497F6}" presName="Name0" presStyleCnt="0">
        <dgm:presLayoutVars>
          <dgm:chMax val="21"/>
          <dgm:chPref val="21"/>
        </dgm:presLayoutVars>
      </dgm:prSet>
      <dgm:spPr/>
    </dgm:pt>
    <dgm:pt modelId="{A422A087-9322-4313-8A9C-19FA0CBA05EE}" type="pres">
      <dgm:prSet presAssocID="{13307D93-C037-44DB-9528-1FCE7D8AE7D6}" presName="text1" presStyleCnt="0"/>
      <dgm:spPr/>
    </dgm:pt>
    <dgm:pt modelId="{899E56D5-0D28-4DD3-B58D-79C4016E52D9}" type="pres">
      <dgm:prSet presAssocID="{13307D93-C037-44DB-9528-1FCE7D8AE7D6}" presName="textRepeatNode" presStyleLbl="alignNode1" presStyleIdx="0" presStyleCnt="1" custLinFactNeighborX="12388" custLinFactNeighborY="-209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AFB9AE-2378-47F2-9433-E5B7730CEC13}" type="pres">
      <dgm:prSet presAssocID="{13307D93-C037-44DB-9528-1FCE7D8AE7D6}" presName="textaccent1" presStyleCnt="0"/>
      <dgm:spPr/>
    </dgm:pt>
    <dgm:pt modelId="{0DD9627F-CF74-45A3-B2E8-EB8126AD7F70}" type="pres">
      <dgm:prSet presAssocID="{13307D93-C037-44DB-9528-1FCE7D8AE7D6}" presName="accentRepeatNode" presStyleLbl="solidAlignAcc1" presStyleIdx="0" presStyleCnt="2"/>
      <dgm:spPr/>
    </dgm:pt>
    <dgm:pt modelId="{0C482E20-2F4C-4866-8F0D-81C92C7F8DDC}" type="pres">
      <dgm:prSet presAssocID="{7E1EC770-2F36-4EB7-BA9C-F41FD13A2C9D}" presName="image1" presStyleCnt="0"/>
      <dgm:spPr/>
    </dgm:pt>
    <dgm:pt modelId="{BE79D5DF-399F-4AEE-B90B-14FADDC0CD22}" type="pres">
      <dgm:prSet presAssocID="{7E1EC770-2F36-4EB7-BA9C-F41FD13A2C9D}" presName="imageRepeatNode" presStyleLbl="alignAcc1" presStyleIdx="0" presStyleCnt="1" custLinFactNeighborY="2249"/>
      <dgm:spPr/>
      <dgm:t>
        <a:bodyPr/>
        <a:lstStyle/>
        <a:p>
          <a:endParaRPr lang="cs-CZ"/>
        </a:p>
      </dgm:t>
    </dgm:pt>
    <dgm:pt modelId="{EAF9791A-9107-4F42-ABDE-1C6349CF9CE9}" type="pres">
      <dgm:prSet presAssocID="{7E1EC770-2F36-4EB7-BA9C-F41FD13A2C9D}" presName="imageaccent1" presStyleCnt="0"/>
      <dgm:spPr/>
    </dgm:pt>
    <dgm:pt modelId="{ADA5DBA0-0162-4EA1-B7F9-48E14E2F3A1D}" type="pres">
      <dgm:prSet presAssocID="{7E1EC770-2F36-4EB7-BA9C-F41FD13A2C9D}" presName="accentRepeatNode" presStyleLbl="solidAlignAcc1" presStyleIdx="1" presStyleCnt="2"/>
      <dgm:spPr/>
    </dgm:pt>
  </dgm:ptLst>
  <dgm:cxnLst>
    <dgm:cxn modelId="{A988A06A-5589-443F-8530-CA55F3B46818}" type="presOf" srcId="{13307D93-C037-44DB-9528-1FCE7D8AE7D6}" destId="{899E56D5-0D28-4DD3-B58D-79C4016E52D9}" srcOrd="0" destOrd="0" presId="urn:microsoft.com/office/officeart/2008/layout/HexagonCluster"/>
    <dgm:cxn modelId="{1A486FA1-CF88-4E09-836D-5F280FB9F60D}" type="presOf" srcId="{7E1EC770-2F36-4EB7-BA9C-F41FD13A2C9D}" destId="{BE79D5DF-399F-4AEE-B90B-14FADDC0CD22}" srcOrd="0" destOrd="0" presId="urn:microsoft.com/office/officeart/2008/layout/HexagonCluster"/>
    <dgm:cxn modelId="{1A0CF40A-77E8-4826-9C2C-F772BA503138}" type="presOf" srcId="{03020891-1FE8-4C57-BACA-EB2137C497F6}" destId="{60137AEF-C626-4A40-B8A1-46CCA4058400}" srcOrd="0" destOrd="0" presId="urn:microsoft.com/office/officeart/2008/layout/HexagonCluster"/>
    <dgm:cxn modelId="{0FD39D43-3214-42F8-BBB5-71B2B419D739}" srcId="{03020891-1FE8-4C57-BACA-EB2137C497F6}" destId="{13307D93-C037-44DB-9528-1FCE7D8AE7D6}" srcOrd="0" destOrd="0" parTransId="{D19C687C-0AF2-4D71-8F1F-5705C0E7AF15}" sibTransId="{7E1EC770-2F36-4EB7-BA9C-F41FD13A2C9D}"/>
    <dgm:cxn modelId="{6D463B52-60A9-463F-A8FC-36A391718C1D}" type="presParOf" srcId="{60137AEF-C626-4A40-B8A1-46CCA4058400}" destId="{A422A087-9322-4313-8A9C-19FA0CBA05EE}" srcOrd="0" destOrd="0" presId="urn:microsoft.com/office/officeart/2008/layout/HexagonCluster"/>
    <dgm:cxn modelId="{E9FE4CAA-57AA-49DB-9AC8-5B7059141D92}" type="presParOf" srcId="{A422A087-9322-4313-8A9C-19FA0CBA05EE}" destId="{899E56D5-0D28-4DD3-B58D-79C4016E52D9}" srcOrd="0" destOrd="0" presId="urn:microsoft.com/office/officeart/2008/layout/HexagonCluster"/>
    <dgm:cxn modelId="{2BD1E3DF-AA4C-4DE6-9E11-DC2F06F63032}" type="presParOf" srcId="{60137AEF-C626-4A40-B8A1-46CCA4058400}" destId="{47AFB9AE-2378-47F2-9433-E5B7730CEC13}" srcOrd="1" destOrd="0" presId="urn:microsoft.com/office/officeart/2008/layout/HexagonCluster"/>
    <dgm:cxn modelId="{07F7BF28-9015-4C3C-A976-E6602520964F}" type="presParOf" srcId="{47AFB9AE-2378-47F2-9433-E5B7730CEC13}" destId="{0DD9627F-CF74-45A3-B2E8-EB8126AD7F70}" srcOrd="0" destOrd="0" presId="urn:microsoft.com/office/officeart/2008/layout/HexagonCluster"/>
    <dgm:cxn modelId="{7C6139A5-1BBC-46AD-BB50-D0AFD7F0DF1D}" type="presParOf" srcId="{60137AEF-C626-4A40-B8A1-46CCA4058400}" destId="{0C482E20-2F4C-4866-8F0D-81C92C7F8DDC}" srcOrd="2" destOrd="0" presId="urn:microsoft.com/office/officeart/2008/layout/HexagonCluster"/>
    <dgm:cxn modelId="{DC2A53FB-C5F0-4090-ACD2-A2523583FCE2}" type="presParOf" srcId="{0C482E20-2F4C-4866-8F0D-81C92C7F8DDC}" destId="{BE79D5DF-399F-4AEE-B90B-14FADDC0CD22}" srcOrd="0" destOrd="0" presId="urn:microsoft.com/office/officeart/2008/layout/HexagonCluster"/>
    <dgm:cxn modelId="{40427955-23E9-4B63-83C6-965E64B7E57A}" type="presParOf" srcId="{60137AEF-C626-4A40-B8A1-46CCA4058400}" destId="{EAF9791A-9107-4F42-ABDE-1C6349CF9CE9}" srcOrd="3" destOrd="0" presId="urn:microsoft.com/office/officeart/2008/layout/HexagonCluster"/>
    <dgm:cxn modelId="{A75014DF-0D43-45B5-8AB2-C4A13D87699A}" type="presParOf" srcId="{EAF9791A-9107-4F42-ABDE-1C6349CF9CE9}" destId="{ADA5DBA0-0162-4EA1-B7F9-48E14E2F3A1D}" srcOrd="0" destOrd="0" presId="urn:microsoft.com/office/officeart/2008/layout/HexagonCluster"/>
  </dgm:cxnLst>
  <dgm:bg/>
  <dgm:whole/>
  <dgm:extLst>
    <a:ext uri="http://schemas.microsoft.com/office/drawing/2008/diagram">
      <dsp:dataModelExt xmlns:dsp="http://schemas.microsoft.com/office/drawing/2008/diagram" xmlns="" relId="rId2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9E56D5-0D28-4DD3-B58D-79C4016E52D9}">
      <dsp:nvSpPr>
        <dsp:cNvPr id="0" name=""/>
        <dsp:cNvSpPr/>
      </dsp:nvSpPr>
      <dsp:spPr>
        <a:xfrm>
          <a:off x="1565540" y="1296137"/>
          <a:ext cx="1894218" cy="1631232"/>
        </a:xfrm>
        <a:prstGeom prst="hexagon">
          <a:avLst>
            <a:gd name="adj" fmla="val 25000"/>
            <a:gd name="vf" fmla="val 115470"/>
          </a:avLst>
        </a:prstGeom>
        <a:solidFill>
          <a:schemeClr val="bg2">
            <a:lumMod val="7500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40640" rIns="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Zimní</a:t>
          </a: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strom</a:t>
          </a:r>
          <a:endParaRPr lang="cs-CZ" sz="3200" kern="1200" dirty="0">
            <a:solidFill>
              <a:schemeClr val="accent4">
                <a:lumMod val="60000"/>
                <a:lumOff val="40000"/>
              </a:schemeClr>
            </a:solidFill>
          </a:endParaRPr>
        </a:p>
      </dsp:txBody>
      <dsp:txXfrm>
        <a:off x="1859328" y="1549136"/>
        <a:ext cx="1306643" cy="1125234"/>
      </dsp:txXfrm>
    </dsp:sp>
    <dsp:sp modelId="{0DD9627F-CF74-45A3-B2E8-EB8126AD7F70}">
      <dsp:nvSpPr>
        <dsp:cNvPr id="0" name=""/>
        <dsp:cNvSpPr/>
      </dsp:nvSpPr>
      <dsp:spPr>
        <a:xfrm>
          <a:off x="1609479" y="2064415"/>
          <a:ext cx="221078" cy="19080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79D5DF-399F-4AEE-B90B-14FADDC0CD22}">
      <dsp:nvSpPr>
        <dsp:cNvPr id="0" name=""/>
        <dsp:cNvSpPr/>
      </dsp:nvSpPr>
      <dsp:spPr>
        <a:xfrm>
          <a:off x="0" y="504049"/>
          <a:ext cx="1891796" cy="1630733"/>
        </a:xfrm>
        <a:prstGeom prst="hexagon">
          <a:avLst>
            <a:gd name="adj" fmla="val 25000"/>
            <a:gd name="vf" fmla="val 11547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A5DBA0-0162-4EA1-B7F9-48E14E2F3A1D}">
      <dsp:nvSpPr>
        <dsp:cNvPr id="0" name=""/>
        <dsp:cNvSpPr/>
      </dsp:nvSpPr>
      <dsp:spPr>
        <a:xfrm>
          <a:off x="1280802" y="1886077"/>
          <a:ext cx="221078" cy="19080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9E56D5-0D28-4DD3-B58D-79C4016E52D9}">
      <dsp:nvSpPr>
        <dsp:cNvPr id="0" name=""/>
        <dsp:cNvSpPr/>
      </dsp:nvSpPr>
      <dsp:spPr>
        <a:xfrm>
          <a:off x="1565540" y="1368145"/>
          <a:ext cx="1894218" cy="1631232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35560" rIns="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Sněhová vločka</a:t>
          </a:r>
          <a:endParaRPr lang="cs-CZ" sz="2800" kern="1200" dirty="0">
            <a:solidFill>
              <a:schemeClr val="accent4">
                <a:lumMod val="60000"/>
                <a:lumOff val="40000"/>
              </a:schemeClr>
            </a:solidFill>
          </a:endParaRPr>
        </a:p>
      </dsp:txBody>
      <dsp:txXfrm>
        <a:off x="1859328" y="1621144"/>
        <a:ext cx="1306643" cy="1125234"/>
      </dsp:txXfrm>
    </dsp:sp>
    <dsp:sp modelId="{0DD9627F-CF74-45A3-B2E8-EB8126AD7F70}">
      <dsp:nvSpPr>
        <dsp:cNvPr id="0" name=""/>
        <dsp:cNvSpPr/>
      </dsp:nvSpPr>
      <dsp:spPr>
        <a:xfrm>
          <a:off x="1609479" y="2136423"/>
          <a:ext cx="221078" cy="19080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79D5DF-399F-4AEE-B90B-14FADDC0CD22}">
      <dsp:nvSpPr>
        <dsp:cNvPr id="0" name=""/>
        <dsp:cNvSpPr/>
      </dsp:nvSpPr>
      <dsp:spPr>
        <a:xfrm>
          <a:off x="0" y="576057"/>
          <a:ext cx="1891796" cy="1630733"/>
        </a:xfrm>
        <a:prstGeom prst="hexagon">
          <a:avLst>
            <a:gd name="adj" fmla="val 25000"/>
            <a:gd name="vf" fmla="val 11547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A5DBA0-0162-4EA1-B7F9-48E14E2F3A1D}">
      <dsp:nvSpPr>
        <dsp:cNvPr id="0" name=""/>
        <dsp:cNvSpPr/>
      </dsp:nvSpPr>
      <dsp:spPr>
        <a:xfrm>
          <a:off x="1280802" y="1958085"/>
          <a:ext cx="221078" cy="19080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9E56D5-0D28-4DD3-B58D-79C4016E52D9}">
      <dsp:nvSpPr>
        <dsp:cNvPr id="0" name=""/>
        <dsp:cNvSpPr/>
      </dsp:nvSpPr>
      <dsp:spPr>
        <a:xfrm>
          <a:off x="1565540" y="1296137"/>
          <a:ext cx="1894218" cy="1631232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46990" rIns="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baseline="0" dirty="0" smtClean="0"/>
            <a:t>Zimní sporty</a:t>
          </a:r>
          <a:endParaRPr lang="cs-CZ" sz="3700" kern="1200" baseline="0" dirty="0">
            <a:solidFill>
              <a:schemeClr val="accent4">
                <a:lumMod val="60000"/>
                <a:lumOff val="40000"/>
              </a:schemeClr>
            </a:solidFill>
          </a:endParaRPr>
        </a:p>
      </dsp:txBody>
      <dsp:txXfrm>
        <a:off x="1859328" y="1549136"/>
        <a:ext cx="1306643" cy="1125234"/>
      </dsp:txXfrm>
    </dsp:sp>
    <dsp:sp modelId="{0DD9627F-CF74-45A3-B2E8-EB8126AD7F70}">
      <dsp:nvSpPr>
        <dsp:cNvPr id="0" name=""/>
        <dsp:cNvSpPr/>
      </dsp:nvSpPr>
      <dsp:spPr>
        <a:xfrm>
          <a:off x="1609479" y="2064415"/>
          <a:ext cx="221078" cy="19080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79D5DF-399F-4AEE-B90B-14FADDC0CD22}">
      <dsp:nvSpPr>
        <dsp:cNvPr id="0" name=""/>
        <dsp:cNvSpPr/>
      </dsp:nvSpPr>
      <dsp:spPr>
        <a:xfrm>
          <a:off x="0" y="504049"/>
          <a:ext cx="1891796" cy="1630733"/>
        </a:xfrm>
        <a:prstGeom prst="hexagon">
          <a:avLst>
            <a:gd name="adj" fmla="val 25000"/>
            <a:gd name="vf" fmla="val 11547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A5DBA0-0162-4EA1-B7F9-48E14E2F3A1D}">
      <dsp:nvSpPr>
        <dsp:cNvPr id="0" name=""/>
        <dsp:cNvSpPr/>
      </dsp:nvSpPr>
      <dsp:spPr>
        <a:xfrm>
          <a:off x="1280802" y="1886077"/>
          <a:ext cx="221078" cy="19080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9E56D5-0D28-4DD3-B58D-79C4016E52D9}">
      <dsp:nvSpPr>
        <dsp:cNvPr id="0" name=""/>
        <dsp:cNvSpPr/>
      </dsp:nvSpPr>
      <dsp:spPr>
        <a:xfrm>
          <a:off x="1565540" y="1224139"/>
          <a:ext cx="1894218" cy="1631232"/>
        </a:xfrm>
        <a:prstGeom prst="hexagon">
          <a:avLst>
            <a:gd name="adj" fmla="val 25000"/>
            <a:gd name="vf" fmla="val 115470"/>
          </a:avLst>
        </a:prstGeom>
        <a:solidFill>
          <a:schemeClr val="tx2">
            <a:lumMod val="40000"/>
            <a:lumOff val="6000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39370" rIns="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Vánoce</a:t>
          </a:r>
          <a:endParaRPr lang="cs-CZ" sz="3100" kern="1200" dirty="0">
            <a:solidFill>
              <a:schemeClr val="accent4">
                <a:lumMod val="60000"/>
                <a:lumOff val="40000"/>
              </a:schemeClr>
            </a:solidFill>
          </a:endParaRPr>
        </a:p>
      </dsp:txBody>
      <dsp:txXfrm>
        <a:off x="1859328" y="1477138"/>
        <a:ext cx="1306643" cy="1125234"/>
      </dsp:txXfrm>
    </dsp:sp>
    <dsp:sp modelId="{0DD9627F-CF74-45A3-B2E8-EB8126AD7F70}">
      <dsp:nvSpPr>
        <dsp:cNvPr id="0" name=""/>
        <dsp:cNvSpPr/>
      </dsp:nvSpPr>
      <dsp:spPr>
        <a:xfrm>
          <a:off x="1609479" y="1978715"/>
          <a:ext cx="221078" cy="19080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79D5DF-399F-4AEE-B90B-14FADDC0CD22}">
      <dsp:nvSpPr>
        <dsp:cNvPr id="0" name=""/>
        <dsp:cNvSpPr/>
      </dsp:nvSpPr>
      <dsp:spPr>
        <a:xfrm>
          <a:off x="0" y="432047"/>
          <a:ext cx="1891796" cy="1630733"/>
        </a:xfrm>
        <a:prstGeom prst="hexagon">
          <a:avLst>
            <a:gd name="adj" fmla="val 25000"/>
            <a:gd name="vf" fmla="val 11547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A5DBA0-0162-4EA1-B7F9-48E14E2F3A1D}">
      <dsp:nvSpPr>
        <dsp:cNvPr id="0" name=""/>
        <dsp:cNvSpPr/>
      </dsp:nvSpPr>
      <dsp:spPr>
        <a:xfrm>
          <a:off x="1280802" y="1800377"/>
          <a:ext cx="221078" cy="19080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exagonCluster">
  <dgm:title val=""/>
  <dgm:desc val=""/>
  <dgm:catLst>
    <dgm:cat type="picture" pri="21000"/>
    <dgm:cat type="relationship" pri="3200"/>
    <dgm:cat type="pictureconvert" pri="2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21"/>
      <dgm:chPref val="21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3871"/>
        </dgm:alg>
        <dgm:constrLst>
          <dgm:constr type="primFontSz" for="des" ptType="node" op="equ" val="65"/>
          <dgm:constr type="l" for="ch" forName="text1" refType="w" fact="0.4525"/>
          <dgm:constr type="t" for="ch" forName="text1" refType="h" fact="0.346"/>
          <dgm:constr type="w" for="ch" forName="text1" refType="w" fact="0.5475"/>
          <dgm:constr type="h" for="ch" forName="text1" refType="h" fact="0.654"/>
          <dgm:constr type="l" for="ch" forName="textaccent1" refType="w" fact="0.4652"/>
          <dgm:constr type="t" for="ch" forName="textaccent1" refType="h" fact="0.6348"/>
          <dgm:constr type="w" for="ch" forName="textaccent1" refType="w" fact="0.0639"/>
          <dgm:constr type="h" for="ch" forName="textaccent1" refType="h" fact="0.0765"/>
          <dgm:constr type="l" for="ch" forName="image1" refType="w" fact="0"/>
          <dgm:constr type="t" for="ch" forName="image1" refType="h" fact="0"/>
          <dgm:constr type="w" for="ch" forName="image1" refType="w" fact="0.5468"/>
          <dgm:constr type="h" for="ch" forName="image1" refType="h" fact="0.6538"/>
          <dgm:constr type="l" for="ch" forName="imageaccent1" refType="w" fact="0.3702"/>
          <dgm:constr type="t" for="ch" forName="imageaccent1" refType="h" fact="0.5633"/>
          <dgm:constr type="w" for="ch" forName="imageaccent1" refType="w" fact="0.0639"/>
          <dgm:constr type="h" for="ch" forName="imageaccent1" refType="h" fact="0.0765"/>
        </dgm:constrLst>
      </dgm:if>
      <dgm:if name="Name3" axis="ch" ptType="node" func="cnt" op="equ" val="2">
        <dgm:alg type="composite">
          <dgm:param type="ar" val="2.6443"/>
        </dgm:alg>
        <dgm:constrLst>
          <dgm:constr type="primFontSz" for="des" ptType="node" op="equ" val="65"/>
          <dgm:constr type="l" for="ch" forName="text1" refType="w" fact="0.2383"/>
          <dgm:constr type="t" for="ch" forName="text1" refType="h" fact="0.3501"/>
          <dgm:constr type="w" for="ch" forName="text1" refType="w" fact="0.285"/>
          <dgm:constr type="h" for="ch" forName="text1" refType="h" fact="0.6499"/>
          <dgm:constr type="l" for="ch" forName="textaccent1" refType="w" fact="0.2472"/>
          <dgm:constr type="t" for="ch" forName="textaccent1" refType="h" fact="0.6371"/>
          <dgm:constr type="w" for="ch" forName="textaccent1" refType="w" fact="0.0333"/>
          <dgm:constr type="h" for="ch" forName="textaccent1" refType="h" fact="0.076"/>
          <dgm:constr type="l" for="ch" forName="image1" refType="w" fact="0"/>
          <dgm:constr type="t" for="ch" forName="image1" refType="h" fact="0"/>
          <dgm:constr type="w" for="ch" forName="image1" refType="w" fact="0.285"/>
          <dgm:constr type="h" for="ch" forName="image1" refType="h" fact="0.6499"/>
          <dgm:constr type="l" for="ch" forName="imageaccent1" refType="w" fact="0.1942"/>
          <dgm:constr type="t" for="ch" forName="imageaccent1" refType="h" fact="0.5602"/>
          <dgm:constr type="w" for="ch" forName="imageaccent1" refType="w" fact="0.0333"/>
          <dgm:constr type="h" for="ch" forName="imageaccent1" refType="h" fact="0.076"/>
          <dgm:constr type="l" for="ch" forName="text2" refType="w" fact="0.4767"/>
          <dgm:constr type="t" for="ch" forName="text2" refType="h" fact="0"/>
          <dgm:constr type="w" for="ch" forName="text2" refType="w" fact="0.285"/>
          <dgm:constr type="h" for="ch" forName="text2" refType="h" fact="0.6499"/>
          <dgm:constr type="l" for="ch" forName="textaccent2" refType="w" fact="0.6709"/>
          <dgm:constr type="t" for="ch" forName="textaccent2" refType="h" fact="0.5602"/>
          <dgm:constr type="w" for="ch" forName="textaccent2" refType="w" fact="0.0333"/>
          <dgm:constr type="h" for="ch" forName="textaccent2" refType="h" fact="0.076"/>
          <dgm:constr type="l" for="ch" forName="image2" refType="w" fact="0.715"/>
          <dgm:constr type="t" for="ch" forName="image2" refType="h" fact="0.3501"/>
          <dgm:constr type="w" for="ch" forName="image2" refType="w" fact="0.285"/>
          <dgm:constr type="h" for="ch" forName="image2" refType="h" fact="0.6499"/>
          <dgm:constr type="l" for="ch" forName="imageaccent2" refType="w" fact="0.7239"/>
          <dgm:constr type="t" for="ch" forName="imageaccent2" refType="h" fact="0.6371"/>
          <dgm:constr type="w" for="ch" forName="imageaccent2" refType="w" fact="0.0333"/>
          <dgm:constr type="h" for="ch" forName="imageaccent2" refType="h" fact="0.076"/>
        </dgm:constrLst>
      </dgm:if>
      <dgm:if name="Name4" axis="ch" ptType="node" func="cnt" op="equ" val="3">
        <dgm:alg type="composite">
          <dgm:param type="ar" val="1.5623"/>
        </dgm:alg>
        <dgm:constrLst>
          <dgm:constr type="primFontSz" for="des" ptType="node" op="equ" val="65"/>
          <dgm:constr type="l" for="ch" forName="text1" refType="w" fact="0.2402"/>
          <dgm:constr type="t" for="ch" forName="text1" refType="h" fact="0.6215"/>
          <dgm:constr type="w" for="ch" forName="text1" refType="w" fact="0.281"/>
          <dgm:constr type="h" for="ch" forName="text1" refType="h" fact="0.3785"/>
          <dgm:constr type="l" for="ch" forName="textaccent1" refType="w" fact="0.2475"/>
          <dgm:constr type="t" for="ch" forName="textaccent1" refType="h" fact="0.7886"/>
          <dgm:constr type="w" for="ch" forName="textaccent1" refType="w" fact="0.0329"/>
          <dgm:constr type="h" for="ch" forName="textaccent1" refType="h" fact="0.0443"/>
          <dgm:constr type="l" for="ch" forName="image1" refType="w" fact="0"/>
          <dgm:constr type="t" for="ch" forName="image1" refType="h" fact="0.4182"/>
          <dgm:constr type="w" for="ch" forName="image1" refType="w" fact="0.281"/>
          <dgm:constr type="h" for="ch" forName="image1" refType="h" fact="0.3785"/>
          <dgm:constr type="l" for="ch" forName="imageaccent1" refType="w" fact="0.1913"/>
          <dgm:constr type="t" for="ch" forName="imageaccent1" refType="h" fact="0.7467"/>
          <dgm:constr type="w" for="ch" forName="imageaccent1" refType="w" fact="0.0329"/>
          <dgm:constr type="h" for="ch" forName="imageaccent1" refType="h" fact="0.0443"/>
          <dgm:constr type="l" for="ch" forName="text2" refType="w" fact="0.4796"/>
          <dgm:constr type="t" for="ch" forName="text2" refType="h" fact="0.4137"/>
          <dgm:constr type="w" for="ch" forName="text2" refType="w" fact="0.281"/>
          <dgm:constr type="h" for="ch" forName="text2" refType="h" fact="0.3785"/>
          <dgm:constr type="l" for="ch" forName="textaccent2" refType="w" fact="0.6717"/>
          <dgm:constr type="t" for="ch" forName="textaccent2" refType="h" fact="0.7418"/>
          <dgm:constr type="w" for="ch" forName="textaccent2" refType="w" fact="0.0329"/>
          <dgm:constr type="h" for="ch" forName="textaccent2" refType="h" fact="0.0443"/>
          <dgm:constr type="l" for="ch" forName="image2" refType="w" fact="0.719"/>
          <dgm:constr type="t" for="ch" forName="image2" refType="h" fact="0.6215"/>
          <dgm:constr type="w" for="ch" forName="image2" refType="w" fact="0.281"/>
          <dgm:constr type="h" for="ch" forName="image2" refType="h" fact="0.3785"/>
          <dgm:constr type="l" for="ch" forName="imageaccent2" refType="w" fact="0.7263"/>
          <dgm:constr type="t" for="ch" forName="imageaccent2" refType="h" fact="0.7886"/>
          <dgm:constr type="w" for="ch" forName="imageaccent2" refType="w" fact="0.0329"/>
          <dgm:constr type="h" for="ch" forName="imageaccent2" refType="h" fact="0.0443"/>
          <dgm:constr type="l" for="ch" forName="text3" refType="w" fact="0.2402"/>
          <dgm:constr type="t" for="ch" forName="text3" refType="h" fact="0.2068"/>
          <dgm:constr type="w" for="ch" forName="text3" refType="w" fact="0.281"/>
          <dgm:constr type="h" for="ch" forName="text3" refType="h" fact="0.3785"/>
          <dgm:constr type="l" for="ch" forName="textaccent3" refType="w" fact="0.4307"/>
          <dgm:constr type="t" for="ch" forName="textaccent3" refType="h" fact="0.215"/>
          <dgm:constr type="w" for="ch" forName="textaccent3" refType="w" fact="0.0329"/>
          <dgm:constr type="h" for="ch" forName="textaccent3" refType="h" fact="0.0443"/>
          <dgm:constr type="l" for="ch" forName="image3" refType="w" fact="0.4796"/>
          <dgm:constr type="t" for="ch" forName="image3" refType="h" fact="0"/>
          <dgm:constr type="w" for="ch" forName="image3" refType="w" fact="0.281"/>
          <dgm:constr type="h" for="ch" forName="image3" refType="h" fact="0.3785"/>
          <dgm:constr type="l" for="ch" forName="imageaccent3" refType="w" fact="0.4879"/>
          <dgm:constr type="t" for="ch" forName="imageaccent3" refType="h" fact="0.1662"/>
          <dgm:constr type="w" for="ch" forName="imageaccent3" refType="w" fact="0.0329"/>
          <dgm:constr type="h" for="ch" forName="imageaccent3" refType="h" fact="0.0443"/>
        </dgm:constrLst>
      </dgm:if>
      <dgm:if name="Name5" axis="ch" ptType="node" func="cnt" op="equ" val="4">
        <dgm:alg type="composite">
          <dgm:param type="ar" val="1.943"/>
        </dgm:alg>
        <dgm:constrLst>
          <dgm:constr type="primFontSz" for="des" ptType="node" op="equ" val="65"/>
          <dgm:constr type="l" for="ch" forName="image2" refType="w" fact="0.5787"/>
          <dgm:constr type="t" for="ch" forName="image2" refType="h" fact="0.6208"/>
          <dgm:constr type="w" for="ch" forName="image2" refType="w" fact="0.227"/>
          <dgm:constr type="h" for="ch" forName="image2" refType="h" fact="0.3786"/>
          <dgm:constr type="l" for="ch" forName="text4" refType="w" fact="0.5787"/>
          <dgm:constr type="t" for="ch" forName="text4" refType="h" fact="0.2081"/>
          <dgm:constr type="w" for="ch" forName="text4" refType="w" fact="0.227"/>
          <dgm:constr type="h" for="ch" forName="text4" refType="h" fact="0.3786"/>
          <dgm:constr type="l" for="ch" forName="text2" refType="w" fact="0.3852"/>
          <dgm:constr type="t" for="ch" forName="text2" refType="h" fact="0.4127"/>
          <dgm:constr type="w" for="ch" forName="text2" refType="w" fact="0.227"/>
          <dgm:constr type="h" for="ch" forName="text2" refType="h" fact="0.3786"/>
          <dgm:constr type="l" for="ch" forName="image3" refType="w" fact="0.3852"/>
          <dgm:constr type="t" for="ch" forName="image3" refType="h" fact="0"/>
          <dgm:constr type="w" for="ch" forName="image3" refType="w" fact="0.227"/>
          <dgm:constr type="h" for="ch" forName="image3" refType="h" fact="0.3786"/>
          <dgm:constr type="l" for="ch" forName="text1" refType="w" fact="0.1927"/>
          <dgm:constr type="t" for="ch" forName="text1" refType="h" fact="0.6214"/>
          <dgm:constr type="w" for="ch" forName="text1" refType="w" fact="0.227"/>
          <dgm:constr type="h" for="ch" forName="text1" refType="h" fact="0.3786"/>
          <dgm:constr type="l" for="ch" forName="textaccent1" refType="w" fact="0.1998"/>
          <dgm:constr type="t" for="ch" forName="textaccent1" refType="h" fact="0.7887"/>
          <dgm:constr type="w" for="ch" forName="textaccent1" refType="w" fact="0.0265"/>
          <dgm:constr type="h" for="ch" forName="textaccent1" refType="h" fact="0.0444"/>
          <dgm:constr type="l" for="ch" forName="image1" refType="w" fact="0"/>
          <dgm:constr type="t" for="ch" forName="image1" refType="h" fact="0.4156"/>
          <dgm:constr type="w" for="ch" forName="image1" refType="w" fact="0.227"/>
          <dgm:constr type="h" for="ch" forName="image1" refType="h" fact="0.3786"/>
          <dgm:constr type="l" for="ch" forName="imageaccent1" refType="w" fact="0.1537"/>
          <dgm:constr type="t" for="ch" forName="imageaccent1" refType="h" fact="0.7417"/>
          <dgm:constr type="w" for="ch" forName="imageaccent1" refType="w" fact="0.0265"/>
          <dgm:constr type="h" for="ch" forName="imageaccent1" refType="h" fact="0.0444"/>
          <dgm:constr type="l" for="ch" forName="textaccent2" refType="w" fact="0.5407"/>
          <dgm:constr type="t" for="ch" forName="textaccent2" refType="h" fact="0.7384"/>
          <dgm:constr type="w" for="ch" forName="textaccent2" refType="w" fact="0.0265"/>
          <dgm:constr type="h" for="ch" forName="textaccent2" refType="h" fact="0.0444"/>
          <dgm:constr type="l" for="ch" forName="imageaccent2" refType="w" fact="0.5839"/>
          <dgm:constr type="t" for="ch" forName="imageaccent2" refType="h" fact="0.7904"/>
          <dgm:constr type="w" for="ch" forName="imageaccent2" refType="w" fact="0.0265"/>
          <dgm:constr type="h" for="ch" forName="imageaccent2" refType="h" fact="0.0444"/>
          <dgm:constr type="l" for="ch" forName="text3" refType="w" fact="0.1927"/>
          <dgm:constr type="t" for="ch" forName="text3" refType="h" fact="0.2087"/>
          <dgm:constr type="w" for="ch" forName="text3" refType="w" fact="0.227"/>
          <dgm:constr type="h" for="ch" forName="text3" refType="h" fact="0.3786"/>
          <dgm:constr type="l" for="ch" forName="textaccent3" refType="w" fact="0.3472"/>
          <dgm:constr type="t" for="ch" forName="textaccent3" refType="h" fact="0.2165"/>
          <dgm:constr type="w" for="ch" forName="textaccent3" refType="w" fact="0.0265"/>
          <dgm:constr type="h" for="ch" forName="textaccent3" refType="h" fact="0.0444"/>
          <dgm:constr type="l" for="ch" forName="imageaccent3" refType="w" fact="0.3904"/>
          <dgm:constr type="t" for="ch" forName="imageaccent3" refType="h" fact="0.1678"/>
          <dgm:constr type="w" for="ch" forName="imageaccent3" refType="w" fact="0.0265"/>
          <dgm:constr type="h" for="ch" forName="imageaccent3" refType="h" fact="0.0444"/>
          <dgm:constr type="l" for="ch" forName="textaccent4" refType="w" fact="0.7739"/>
          <dgm:constr type="t" for="ch" forName="textaccent4" refType="h" fact="0.3752"/>
          <dgm:constr type="w" for="ch" forName="textaccent4" refType="w" fact="0.0265"/>
          <dgm:constr type="h" for="ch" forName="textaccent4" refType="h" fact="0.0444"/>
          <dgm:constr type="l" for="ch" forName="image4" refType="w" fact="0.773"/>
          <dgm:constr type="t" for="ch" forName="image4" refType="h" fact="0.4162"/>
          <dgm:constr type="w" for="ch" forName="image4" refType="w" fact="0.227"/>
          <dgm:constr type="h" for="ch" forName="image4" refType="h" fact="0.3786"/>
          <dgm:constr type="l" for="ch" forName="imageaccent4" refType="w" fact="0.8188"/>
          <dgm:constr type="t" for="ch" forName="imageaccent4" refType="h" fact="0.4229"/>
          <dgm:constr type="w" for="ch" forName="imageaccent4" refType="w" fact="0.0265"/>
          <dgm:constr type="h" for="ch" forName="imageaccent4" refType="h" fact="0.0444"/>
        </dgm:constrLst>
      </dgm:if>
      <dgm:if name="Name6" axis="ch" ptType="node" func="cnt" op="equ" val="5">
        <dgm:alg type="composite">
          <dgm:param type="ar" val="2.3203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4193"/>
          <dgm:constr type="w" for="ch" forName="image4" refType="w" fact="0.1886"/>
          <dgm:constr type="h" for="ch" forName="image4" refType="h" fact="0.3757"/>
          <dgm:constr type="l" for="ch" forName="text5" refType="w" fact="0.6491"/>
          <dgm:constr type="t" for="ch" forName="text5" refType="h" fact="0.004"/>
          <dgm:constr type="w" for="ch" forName="text5" refType="w" fact="0.1886"/>
          <dgm:constr type="h" for="ch" forName="text5" refType="h" fact="0.3757"/>
          <dgm:constr type="l" for="ch" forName="image5" refType="w" fact="0.8114"/>
          <dgm:constr type="t" for="ch" forName="image5" refType="h" fact="0.2136"/>
          <dgm:constr type="w" for="ch" forName="image5" refType="w" fact="0.1886"/>
          <dgm:constr type="h" for="ch" forName="image5" refType="h" fact="0.3757"/>
          <dgm:constr type="l" for="ch" forName="image2" refType="w" fact="0.4868"/>
          <dgm:constr type="t" for="ch" forName="image2" refType="h" fact="0.6235"/>
          <dgm:constr type="w" for="ch" forName="image2" refType="w" fact="0.1886"/>
          <dgm:constr type="h" for="ch" forName="image2" refType="h" fact="0.3757"/>
          <dgm:constr type="l" for="ch" forName="text4" refType="w" fact="0.4868"/>
          <dgm:constr type="t" for="ch" forName="text4" refType="h" fact="0.2081"/>
          <dgm:constr type="w" for="ch" forName="text4" refType="w" fact="0.1886"/>
          <dgm:constr type="h" for="ch" forName="text4" refType="h" fact="0.3757"/>
          <dgm:constr type="l" for="ch" forName="text2" refType="w" fact="0.3246"/>
          <dgm:constr type="t" for="ch" forName="text2" refType="h" fact="0.4154"/>
          <dgm:constr type="w" for="ch" forName="text2" refType="w" fact="0.1886"/>
          <dgm:constr type="h" for="ch" forName="text2" refType="h" fact="0.3757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757"/>
          <dgm:constr type="l" for="ch" forName="text1" refType="w" fact="0.1623"/>
          <dgm:constr type="t" for="ch" forName="text1" refType="h" fact="0.6243"/>
          <dgm:constr type="w" for="ch" forName="text1" refType="w" fact="0.1886"/>
          <dgm:constr type="h" for="ch" forName="text1" refType="h" fact="0.3757"/>
          <dgm:constr type="l" for="ch" forName="text3" refType="w" fact="0.1623"/>
          <dgm:constr type="t" for="ch" forName="text3" refType="h" fact="0.2089"/>
          <dgm:constr type="w" for="ch" forName="text3" refType="w" fact="0.1886"/>
          <dgm:constr type="h" for="ch" forName="text3" refType="h" fact="0.3757"/>
          <dgm:constr type="l" for="ch" forName="textaccent1" refType="w" fact="0.1668"/>
          <dgm:constr type="t" for="ch" forName="textaccent1" refType="h" fact="0.7923"/>
          <dgm:constr type="w" for="ch" forName="textaccent1" refType="w" fact="0.022"/>
          <dgm:constr type="h" for="ch" forName="textaccent1" refType="h" fact="0.044"/>
          <dgm:constr type="l" for="ch" forName="image1" refType="w" fact="0"/>
          <dgm:constr type="t" for="ch" forName="image1" refType="h" fact="0.4166"/>
          <dgm:constr type="w" for="ch" forName="image1" refType="w" fact="0.1886"/>
          <dgm:constr type="h" for="ch" forName="image1" refType="h" fact="0.3757"/>
          <dgm:constr type="l" for="ch" forName="imageaccent1" refType="w" fact="0.1292"/>
          <dgm:constr type="t" for="ch" forName="imageaccent1" refType="h" fact="0.7424"/>
          <dgm:constr type="w" for="ch" forName="imageaccent1" refType="w" fact="0.022"/>
          <dgm:constr type="h" for="ch" forName="imageaccent1" refType="h" fact="0.044"/>
          <dgm:constr type="l" for="ch" forName="textaccent2" refType="w" fact="0.4544"/>
          <dgm:constr type="t" for="ch" forName="textaccent2" refType="h" fact="0.7404"/>
          <dgm:constr type="w" for="ch" forName="textaccent2" refType="w" fact="0.022"/>
          <dgm:constr type="h" for="ch" forName="textaccent2" refType="h" fact="0.044"/>
          <dgm:constr type="l" for="ch" forName="imageaccent2" refType="w" fact="0.4914"/>
          <dgm:constr type="t" for="ch" forName="imageaccent2" refType="h" fact="0.7907"/>
          <dgm:constr type="w" for="ch" forName="imageaccent2" refType="w" fact="0.022"/>
          <dgm:constr type="h" for="ch" forName="imageaccent2" refType="h" fact="0.044"/>
          <dgm:constr type="l" for="ch" forName="textaccent3" refType="w" fact="0.2915"/>
          <dgm:constr type="t" for="ch" forName="textaccent3" refType="h" fact="0.216"/>
          <dgm:constr type="w" for="ch" forName="textaccent3" refType="w" fact="0.022"/>
          <dgm:constr type="h" for="ch" forName="textaccent3" refType="h" fact="0.044"/>
          <dgm:constr type="l" for="ch" forName="imageaccent3" refType="w" fact="0.3299"/>
          <dgm:constr type="t" for="ch" forName="imageaccent3" refType="h" fact="0.1665"/>
          <dgm:constr type="w" for="ch" forName="imageaccent3" refType="w" fact="0.022"/>
          <dgm:constr type="h" for="ch" forName="imageaccent3" refType="h" fact="0.044"/>
          <dgm:constr type="l" for="ch" forName="textaccent4" refType="w" fact="0.65"/>
          <dgm:constr type="t" for="ch" forName="textaccent4" refType="h" fact="0.3746"/>
          <dgm:constr type="w" for="ch" forName="textaccent4" refType="w" fact="0.022"/>
          <dgm:constr type="h" for="ch" forName="textaccent4" refType="h" fact="0.044"/>
          <dgm:constr type="l" for="ch" forName="imageaccent4" refType="w" fact="0.6859"/>
          <dgm:constr type="t" for="ch" forName="imageaccent4" refType="h" fact="0.4261"/>
          <dgm:constr type="w" for="ch" forName="imageaccent4" refType="w" fact="0.022"/>
          <dgm:constr type="h" for="ch" forName="imageaccent4" refType="h" fact="0.044"/>
          <dgm:constr type="l" for="ch" forName="textaccent5" refType="w" fact="0.8123"/>
          <dgm:constr type="t" for="ch" forName="textaccent5" refType="h" fact="0.1724"/>
          <dgm:constr type="w" for="ch" forName="textaccent5" refType="w" fact="0.022"/>
          <dgm:constr type="h" for="ch" forName="textaccent5" refType="h" fact="0.044"/>
          <dgm:constr type="l" for="ch" forName="imageaccent5" refType="w" fact="0.849"/>
          <dgm:constr type="t" for="ch" forName="imageaccent5" refType="h" fact="0.222"/>
          <dgm:constr type="w" for="ch" forName="imageaccent5" refType="w" fact="0.022"/>
          <dgm:constr type="h" for="ch" forName="imageaccent5" refType="h" fact="0.044"/>
        </dgm:constrLst>
      </dgm:if>
      <dgm:if name="Name7" axis="ch" ptType="node" func="cnt" op="equ" val="6">
        <dgm:alg type="composite">
          <dgm:param type="ar" val="1.9179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3466"/>
          <dgm:constr type="w" for="ch" forName="image4" refType="w" fact="0.1886"/>
          <dgm:constr type="h" for="ch" forName="image4" refType="h" fact="0.3106"/>
          <dgm:constr type="l" for="ch" forName="text5" refType="w" fact="0.6491"/>
          <dgm:constr type="t" for="ch" forName="text5" refType="h" fact="0.0033"/>
          <dgm:constr type="w" for="ch" forName="text5" refType="w" fact="0.1886"/>
          <dgm:constr type="h" for="ch" forName="text5" refType="h" fact="0.3106"/>
          <dgm:constr type="l" for="ch" forName="image5" refType="w" fact="0.8114"/>
          <dgm:constr type="t" for="ch" forName="image5" refType="h" fact="0.1766"/>
          <dgm:constr type="w" for="ch" forName="image5" refType="w" fact="0.1886"/>
          <dgm:constr type="h" for="ch" forName="image5" refType="h" fact="0.3106"/>
          <dgm:constr type="l" for="ch" forName="image2" refType="w" fact="0.4868"/>
          <dgm:constr type="t" for="ch" forName="image2" refType="h" fact="0.5154"/>
          <dgm:constr type="w" for="ch" forName="image2" refType="w" fact="0.1886"/>
          <dgm:constr type="h" for="ch" forName="image2" refType="h" fact="0.3106"/>
          <dgm:constr type="l" for="ch" forName="text4" refType="w" fact="0.4868"/>
          <dgm:constr type="t" for="ch" forName="text4" refType="h" fact="0.172"/>
          <dgm:constr type="w" for="ch" forName="text4" refType="w" fact="0.1886"/>
          <dgm:constr type="h" for="ch" forName="text4" refType="h" fact="0.3106"/>
          <dgm:constr type="l" for="ch" forName="text2" refType="w" fact="0.3246"/>
          <dgm:constr type="t" for="ch" forName="text2" refType="h" fact="0.3434"/>
          <dgm:constr type="w" for="ch" forName="text2" refType="w" fact="0.1886"/>
          <dgm:constr type="h" for="ch" forName="text2" refType="h" fact="0.3106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106"/>
          <dgm:constr type="l" for="ch" forName="text1" refType="w" fact="0.1623"/>
          <dgm:constr type="t" for="ch" forName="text1" refType="h" fact="0.516"/>
          <dgm:constr type="w" for="ch" forName="text1" refType="w" fact="0.1886"/>
          <dgm:constr type="h" for="ch" forName="text1" refType="h" fact="0.3106"/>
          <dgm:constr type="l" for="ch" forName="text3" refType="w" fact="0.1623"/>
          <dgm:constr type="t" for="ch" forName="text3" refType="h" fact="0.1727"/>
          <dgm:constr type="w" for="ch" forName="text3" refType="w" fact="0.1886"/>
          <dgm:constr type="h" for="ch" forName="text3" refType="h" fact="0.3106"/>
          <dgm:constr type="l" for="ch" forName="textaccent1" refType="w" fact="0.1668"/>
          <dgm:constr type="t" for="ch" forName="textaccent1" refType="h" fact="0.6549"/>
          <dgm:constr type="w" for="ch" forName="textaccent1" refType="w" fact="0.022"/>
          <dgm:constr type="h" for="ch" forName="textaccent1" refType="h" fact="0.0364"/>
          <dgm:constr type="l" for="ch" forName="image1" refType="w" fact="0"/>
          <dgm:constr type="t" for="ch" forName="image1" refType="h" fact="0.3443"/>
          <dgm:constr type="w" for="ch" forName="image1" refType="w" fact="0.1886"/>
          <dgm:constr type="h" for="ch" forName="image1" refType="h" fact="0.3106"/>
          <dgm:constr type="l" for="ch" forName="imageaccent1" refType="w" fact="0.1292"/>
          <dgm:constr type="t" for="ch" forName="imageaccent1" refType="h" fact="0.6137"/>
          <dgm:constr type="w" for="ch" forName="imageaccent1" refType="w" fact="0.022"/>
          <dgm:constr type="h" for="ch" forName="imageaccent1" refType="h" fact="0.0364"/>
          <dgm:constr type="l" for="ch" forName="textaccent2" refType="w" fact="0.4544"/>
          <dgm:constr type="t" for="ch" forName="textaccent2" refType="h" fact="0.612"/>
          <dgm:constr type="w" for="ch" forName="textaccent2" refType="w" fact="0.022"/>
          <dgm:constr type="h" for="ch" forName="textaccent2" refType="h" fact="0.0364"/>
          <dgm:constr type="l" for="ch" forName="imageaccent2" refType="w" fact="0.4914"/>
          <dgm:constr type="t" for="ch" forName="imageaccent2" refType="h" fact="0.6536"/>
          <dgm:constr type="w" for="ch" forName="imageaccent2" refType="w" fact="0.022"/>
          <dgm:constr type="h" for="ch" forName="imageaccent2" refType="h" fact="0.0364"/>
          <dgm:constr type="l" for="ch" forName="textaccent3" refType="w" fact="0.2915"/>
          <dgm:constr type="t" for="ch" forName="textaccent3" refType="h" fact="0.1786"/>
          <dgm:constr type="w" for="ch" forName="textaccent3" refType="w" fact="0.022"/>
          <dgm:constr type="h" for="ch" forName="textaccent3" refType="h" fact="0.0364"/>
          <dgm:constr type="l" for="ch" forName="imageaccent3" refType="w" fact="0.3299"/>
          <dgm:constr type="t" for="ch" forName="imageaccent3" refType="h" fact="0.1376"/>
          <dgm:constr type="w" for="ch" forName="imageaccent3" refType="w" fact="0.022"/>
          <dgm:constr type="h" for="ch" forName="imageaccent3" refType="h" fact="0.0364"/>
          <dgm:constr type="l" for="ch" forName="textaccent4" refType="w" fact="0.65"/>
          <dgm:constr type="t" for="ch" forName="textaccent4" refType="h" fact="0.3096"/>
          <dgm:constr type="w" for="ch" forName="textaccent4" refType="w" fact="0.022"/>
          <dgm:constr type="h" for="ch" forName="textaccent4" refType="h" fact="0.0364"/>
          <dgm:constr type="l" for="ch" forName="imageaccent4" refType="w" fact="0.6859"/>
          <dgm:constr type="t" for="ch" forName="imageaccent4" refType="h" fact="0.3522"/>
          <dgm:constr type="w" for="ch" forName="imageaccent4" refType="w" fact="0.022"/>
          <dgm:constr type="h" for="ch" forName="imageaccent4" refType="h" fact="0.0364"/>
          <dgm:constr type="l" for="ch" forName="textaccent5" refType="w" fact="0.8123"/>
          <dgm:constr type="t" for="ch" forName="textaccent5" refType="h" fact="0.1425"/>
          <dgm:constr type="w" for="ch" forName="textaccent5" refType="w" fact="0.022"/>
          <dgm:constr type="h" for="ch" forName="textaccent5" refType="h" fact="0.0364"/>
          <dgm:constr type="l" for="ch" forName="imageaccent5" refType="w" fact="0.849"/>
          <dgm:constr type="t" for="ch" forName="imageaccent5" refType="h" fact="0.1835"/>
          <dgm:constr type="w" for="ch" forName="imageaccent5" refType="w" fact="0.022"/>
          <dgm:constr type="h" for="ch" forName="imageaccent5" refType="h" fact="0.0364"/>
          <dgm:constr type="l" for="ch" forName="image6" refType="w" fact="0.6491"/>
          <dgm:constr type="t" for="ch" forName="image6" refType="h" fact="0.6894"/>
          <dgm:constr type="w" for="ch" forName="image6" refType="w" fact="0.1886"/>
          <dgm:constr type="h" for="ch" forName="image6" refType="h" fact="0.3106"/>
          <dgm:constr type="l" for="ch" forName="text6" refType="w" fact="0.8114"/>
          <dgm:constr type="t" for="ch" forName="text6" refType="h" fact="0.5194"/>
          <dgm:constr type="w" for="ch" forName="text6" refType="w" fact="0.1886"/>
          <dgm:constr type="h" for="ch" forName="text6" refType="h" fact="0.3106"/>
          <dgm:constr type="l" for="ch" forName="imageaccent6" refType="w" fact="0.8138"/>
          <dgm:constr type="t" for="ch" forName="imageaccent6" refType="h" fact="0.8257"/>
          <dgm:constr type="w" for="ch" forName="imageaccent6" refType="w" fact="0.022"/>
          <dgm:constr type="h" for="ch" forName="imageaccent6" refType="h" fact="0.0364"/>
          <dgm:constr type="l" for="ch" forName="textaccent6" refType="w" fact="0.8488"/>
          <dgm:constr type="t" for="ch" forName="textaccent6" refType="h" fact="0.7914"/>
          <dgm:constr type="w" for="ch" forName="textaccent6" refType="w" fact="0.022"/>
          <dgm:constr type="h" for="ch" forName="textaccent6" refType="h" fact="0.0364"/>
        </dgm:constrLst>
      </dgm:if>
      <dgm:if name="Name8" axis="ch" ptType="node" func="cnt" op="equ" val="7">
        <dgm:alg type="composite">
          <dgm:param type="ar" val="1.6382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2961"/>
          <dgm:constr type="w" for="ch" forName="image4" refType="w" fact="0.1886"/>
          <dgm:constr type="h" for="ch" forName="image4" refType="h" fact="0.2653"/>
          <dgm:constr type="l" for="ch" forName="text5" refType="w" fact="0.6491"/>
          <dgm:constr type="t" for="ch" forName="text5" refType="h" fact="0.0028"/>
          <dgm:constr type="w" for="ch" forName="text5" refType="w" fact="0.1886"/>
          <dgm:constr type="h" for="ch" forName="text5" refType="h" fact="0.2653"/>
          <dgm:constr type="l" for="ch" forName="image5" refType="w" fact="0.8114"/>
          <dgm:constr type="t" for="ch" forName="image5" refType="h" fact="0.1508"/>
          <dgm:constr type="w" for="ch" forName="image5" refType="w" fact="0.1886"/>
          <dgm:constr type="h" for="ch" forName="image5" refType="h" fact="0.2653"/>
          <dgm:constr type="l" for="ch" forName="image2" refType="w" fact="0.4868"/>
          <dgm:constr type="t" for="ch" forName="image2" refType="h" fact="0.4402"/>
          <dgm:constr type="w" for="ch" forName="image2" refType="w" fact="0.1886"/>
          <dgm:constr type="h" for="ch" forName="image2" refType="h" fact="0.2653"/>
          <dgm:constr type="l" for="ch" forName="text4" refType="w" fact="0.4868"/>
          <dgm:constr type="t" for="ch" forName="text4" refType="h" fact="0.1469"/>
          <dgm:constr type="w" for="ch" forName="text4" refType="w" fact="0.1886"/>
          <dgm:constr type="h" for="ch" forName="text4" refType="h" fact="0.2653"/>
          <dgm:constr type="l" for="ch" forName="text2" refType="w" fact="0.3246"/>
          <dgm:constr type="t" for="ch" forName="text2" refType="h" fact="0.2933"/>
          <dgm:constr type="w" for="ch" forName="text2" refType="w" fact="0.1886"/>
          <dgm:constr type="h" for="ch" forName="text2" refType="h" fact="0.2653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2653"/>
          <dgm:constr type="l" for="ch" forName="text1" refType="w" fact="0.1623"/>
          <dgm:constr type="t" for="ch" forName="text1" refType="h" fact="0.4408"/>
          <dgm:constr type="w" for="ch" forName="text1" refType="w" fact="0.1886"/>
          <dgm:constr type="h" for="ch" forName="text1" refType="h" fact="0.2653"/>
          <dgm:constr type="l" for="ch" forName="text3" refType="w" fact="0.1623"/>
          <dgm:constr type="t" for="ch" forName="text3" refType="h" fact="0.1475"/>
          <dgm:constr type="w" for="ch" forName="text3" refType="w" fact="0.1886"/>
          <dgm:constr type="h" for="ch" forName="text3" refType="h" fact="0.2653"/>
          <dgm:constr type="l" for="ch" forName="textaccent1" refType="w" fact="0.1668"/>
          <dgm:constr type="t" for="ch" forName="textaccent1" refType="h" fact="0.5594"/>
          <dgm:constr type="w" for="ch" forName="textaccent1" refType="w" fact="0.022"/>
          <dgm:constr type="h" for="ch" forName="textaccent1" refType="h" fact="0.0311"/>
          <dgm:constr type="l" for="ch" forName="image1" refType="w" fact="0"/>
          <dgm:constr type="t" for="ch" forName="image1" refType="h" fact="0.2941"/>
          <dgm:constr type="w" for="ch" forName="image1" refType="w" fact="0.1886"/>
          <dgm:constr type="h" for="ch" forName="image1" refType="h" fact="0.2653"/>
          <dgm:constr type="l" for="ch" forName="imageaccent1" refType="w" fact="0.1292"/>
          <dgm:constr type="t" for="ch" forName="imageaccent1" refType="h" fact="0.5242"/>
          <dgm:constr type="w" for="ch" forName="imageaccent1" refType="w" fact="0.022"/>
          <dgm:constr type="h" for="ch" forName="imageaccent1" refType="h" fact="0.0311"/>
          <dgm:constr type="l" for="ch" forName="textaccent2" refType="w" fact="0.4544"/>
          <dgm:constr type="t" for="ch" forName="textaccent2" refType="h" fact="0.5228"/>
          <dgm:constr type="w" for="ch" forName="textaccent2" refType="w" fact="0.022"/>
          <dgm:constr type="h" for="ch" forName="textaccent2" refType="h" fact="0.0311"/>
          <dgm:constr type="l" for="ch" forName="imageaccent2" refType="w" fact="0.4914"/>
          <dgm:constr type="t" for="ch" forName="imageaccent2" refType="h" fact="0.5583"/>
          <dgm:constr type="w" for="ch" forName="imageaccent2" refType="w" fact="0.022"/>
          <dgm:constr type="h" for="ch" forName="imageaccent2" refType="h" fact="0.0311"/>
          <dgm:constr type="l" for="ch" forName="textaccent3" refType="w" fact="0.2907"/>
          <dgm:constr type="t" for="ch" forName="textaccent3" refType="h" fact="0.1511"/>
          <dgm:constr type="w" for="ch" forName="textaccent3" refType="w" fact="0.022"/>
          <dgm:constr type="h" for="ch" forName="textaccent3" refType="h" fact="0.0311"/>
          <dgm:constr type="l" for="ch" forName="imageaccent3" refType="w" fact="0.3299"/>
          <dgm:constr type="t" for="ch" forName="imageaccent3" refType="h" fact="0.1175"/>
          <dgm:constr type="w" for="ch" forName="imageaccent3" refType="w" fact="0.022"/>
          <dgm:constr type="h" for="ch" forName="imageaccent3" refType="h" fact="0.0311"/>
          <dgm:constr type="l" for="ch" forName="textaccent4" refType="w" fact="0.65"/>
          <dgm:constr type="t" for="ch" forName="textaccent4" refType="h" fact="0.2645"/>
          <dgm:constr type="w" for="ch" forName="textaccent4" refType="w" fact="0.022"/>
          <dgm:constr type="h" for="ch" forName="textaccent4" refType="h" fact="0.0311"/>
          <dgm:constr type="l" for="ch" forName="imageaccent4" refType="w" fact="0.6859"/>
          <dgm:constr type="t" for="ch" forName="imageaccent4" refType="h" fact="0.3008"/>
          <dgm:constr type="w" for="ch" forName="imageaccent4" refType="w" fact="0.022"/>
          <dgm:constr type="h" for="ch" forName="imageaccent4" refType="h" fact="0.0311"/>
          <dgm:constr type="l" for="ch" forName="textaccent5" refType="w" fact="0.8123"/>
          <dgm:constr type="t" for="ch" forName="textaccent5" refType="h" fact="0.1217"/>
          <dgm:constr type="w" for="ch" forName="textaccent5" refType="w" fact="0.022"/>
          <dgm:constr type="h" for="ch" forName="textaccent5" refType="h" fact="0.0311"/>
          <dgm:constr type="l" for="ch" forName="imageaccent5" refType="w" fact="0.849"/>
          <dgm:constr type="t" for="ch" forName="imageaccent5" refType="h" fact="0.1567"/>
          <dgm:constr type="w" for="ch" forName="imageaccent5" refType="w" fact="0.022"/>
          <dgm:constr type="h" for="ch" forName="imageaccent5" refType="h" fact="0.0311"/>
          <dgm:constr type="l" for="ch" forName="image6" refType="w" fact="0.6491"/>
          <dgm:constr type="t" for="ch" forName="image6" refType="h" fact="0.5889"/>
          <dgm:constr type="w" for="ch" forName="image6" refType="w" fact="0.1886"/>
          <dgm:constr type="h" for="ch" forName="image6" refType="h" fact="0.2653"/>
          <dgm:constr type="l" for="ch" forName="text6" refType="w" fact="0.8114"/>
          <dgm:constr type="t" for="ch" forName="text6" refType="h" fact="0.4436"/>
          <dgm:constr type="w" for="ch" forName="text6" refType="w" fact="0.1886"/>
          <dgm:constr type="h" for="ch" forName="text6" refType="h" fact="0.2653"/>
          <dgm:constr type="l" for="ch" forName="imageaccent6" refType="w" fact="0.8138"/>
          <dgm:constr type="t" for="ch" forName="imageaccent6" refType="h" fact="0.7053"/>
          <dgm:constr type="w" for="ch" forName="imageaccent6" refType="w" fact="0.022"/>
          <dgm:constr type="h" for="ch" forName="imageaccent6" refType="h" fact="0.0311"/>
          <dgm:constr type="l" for="ch" forName="textaccent6" refType="w" fact="0.8488"/>
          <dgm:constr type="t" for="ch" forName="textaccent6" refType="h" fact="0.676"/>
          <dgm:constr type="w" for="ch" forName="textaccent6" refType="w" fact="0.022"/>
          <dgm:constr type="h" for="ch" forName="textaccent6" refType="h" fact="0.0311"/>
          <dgm:constr type="l" for="ch" forName="text7" refType="w" fact="0.3244"/>
          <dgm:constr type="t" for="ch" forName="text7" refType="h" fact="0.5872"/>
          <dgm:constr type="w" for="ch" forName="text7" refType="w" fact="0.1886"/>
          <dgm:constr type="h" for="ch" forName="text7" refType="h" fact="0.2653"/>
          <dgm:constr type="l" for="ch" forName="image7" refType="w" fact="0.1622"/>
          <dgm:constr type="t" for="ch" forName="image7" refType="h" fact="0.7347"/>
          <dgm:constr type="w" for="ch" forName="image7" refType="w" fact="0.1886"/>
          <dgm:constr type="h" for="ch" forName="image7" refType="h" fact="0.2653"/>
          <dgm:constr type="l" for="ch" forName="imageaccent7" refType="w" fact="0.2905"/>
          <dgm:constr type="t" for="ch" forName="imageaccent7" refType="h" fact="0.7384"/>
          <dgm:constr type="w" for="ch" forName="imageaccent7" refType="w" fact="0.022"/>
          <dgm:constr type="h" for="ch" forName="imageaccent7" refType="h" fact="0.0311"/>
          <dgm:constr type="l" for="ch" forName="textaccent7" refType="w" fact="0.3298"/>
          <dgm:constr type="t" for="ch" forName="textaccent7" refType="h" fact="0.7048"/>
          <dgm:constr type="w" for="ch" forName="textaccent7" refType="w" fact="0.022"/>
          <dgm:constr type="h" for="ch" forName="textaccent7" refType="h" fact="0.0311"/>
        </dgm:constrLst>
      </dgm:if>
      <dgm:if name="Name9" axis="ch" ptType="node" func="cnt" op="equ" val="8">
        <dgm:alg type="composite">
          <dgm:param type="ar" val="1.8974"/>
        </dgm:alg>
        <dgm:constrLst>
          <dgm:constr type="primFontSz" for="des" ptType="node" op="equ" val="65"/>
          <dgm:constr type="l" for="ch" forName="image4" refType="w" fact="0.5589"/>
          <dgm:constr type="t" for="ch" forName="image4" refType="h" fact="0.2952"/>
          <dgm:constr type="w" for="ch" forName="image4" refType="w" fact="0.1624"/>
          <dgm:constr type="h" for="ch" forName="image4" refType="h" fact="0.2645"/>
          <dgm:constr type="l" for="ch" forName="text5" refType="w" fact="0.5589"/>
          <dgm:constr type="t" for="ch" forName="text5" refType="h" fact="0.0028"/>
          <dgm:constr type="w" for="ch" forName="text5" refType="w" fact="0.1624"/>
          <dgm:constr type="h" for="ch" forName="text5" refType="h" fact="0.2645"/>
          <dgm:constr type="l" for="ch" forName="image5" refType="w" fact="0.6986"/>
          <dgm:constr type="t" for="ch" forName="image5" refType="h" fact="0.1504"/>
          <dgm:constr type="w" for="ch" forName="image5" refType="w" fact="0.1624"/>
          <dgm:constr type="h" for="ch" forName="image5" refType="h" fact="0.2645"/>
          <dgm:constr type="l" for="ch" forName="image2" refType="w" fact="0.4192"/>
          <dgm:constr type="t" for="ch" forName="image2" refType="h" fact="0.439"/>
          <dgm:constr type="w" for="ch" forName="image2" refType="w" fact="0.1624"/>
          <dgm:constr type="h" for="ch" forName="image2" refType="h" fact="0.2645"/>
          <dgm:constr type="l" for="ch" forName="text4" refType="w" fact="0.4192"/>
          <dgm:constr type="t" for="ch" forName="text4" refType="h" fact="0.1465"/>
          <dgm:constr type="w" for="ch" forName="text4" refType="w" fact="0.1624"/>
          <dgm:constr type="h" for="ch" forName="text4" refType="h" fact="0.2645"/>
          <dgm:constr type="l" for="ch" forName="text2" refType="w" fact="0.2794"/>
          <dgm:constr type="t" for="ch" forName="text2" refType="h" fact="0.2925"/>
          <dgm:constr type="w" for="ch" forName="text2" refType="w" fact="0.1624"/>
          <dgm:constr type="h" for="ch" forName="text2" refType="h" fact="0.2645"/>
          <dgm:constr type="l" for="ch" forName="image3" refType="w" fact="0.2794"/>
          <dgm:constr type="t" for="ch" forName="image3" refType="h" fact="0"/>
          <dgm:constr type="w" for="ch" forName="image3" refType="w" fact="0.1624"/>
          <dgm:constr type="h" for="ch" forName="image3" refType="h" fact="0.2645"/>
          <dgm:constr type="l" for="ch" forName="text1" refType="w" fact="0.1397"/>
          <dgm:constr type="t" for="ch" forName="text1" refType="h" fact="0.4395"/>
          <dgm:constr type="w" for="ch" forName="text1" refType="w" fact="0.1624"/>
          <dgm:constr type="h" for="ch" forName="text1" refType="h" fact="0.2645"/>
          <dgm:constr type="l" for="ch" forName="text3" refType="w" fact="0.1397"/>
          <dgm:constr type="t" for="ch" forName="text3" refType="h" fact="0.1471"/>
          <dgm:constr type="w" for="ch" forName="text3" refType="w" fact="0.1624"/>
          <dgm:constr type="h" for="ch" forName="text3" refType="h" fact="0.2645"/>
          <dgm:constr type="l" for="ch" forName="textaccent1" refType="w" fact="0.1436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4"/>
          <dgm:constr type="h" for="ch" forName="image1" refType="h" fact="0.2645"/>
          <dgm:constr type="l" for="ch" forName="imageaccent1" refType="w" fact="0.1112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2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31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2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41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6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5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93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1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9"/>
          <dgm:constr type="t" for="ch" forName="image6" refType="h" fact="0.5872"/>
          <dgm:constr type="w" for="ch" forName="image6" refType="w" fact="0.1624"/>
          <dgm:constr type="h" for="ch" forName="image6" refType="h" fact="0.2645"/>
          <dgm:constr type="l" for="ch" forName="text6" refType="w" fact="0.6986"/>
          <dgm:constr type="t" for="ch" forName="text6" refType="h" fact="0.4424"/>
          <dgm:constr type="w" for="ch" forName="text6" refType="w" fact="0.1624"/>
          <dgm:constr type="h" for="ch" forName="text6" refType="h" fact="0.2645"/>
          <dgm:constr type="l" for="ch" forName="imageaccent6" refType="w" fact="0.7007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8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3"/>
          <dgm:constr type="t" for="ch" forName="text7" refType="h" fact="0.5856"/>
          <dgm:constr type="w" for="ch" forName="text7" refType="w" fact="0.1624"/>
          <dgm:constr type="h" for="ch" forName="text7" refType="h" fact="0.2645"/>
          <dgm:constr type="l" for="ch" forName="image7" refType="w" fact="0.1396"/>
          <dgm:constr type="t" for="ch" forName="image7" refType="h" fact="0.7326"/>
          <dgm:constr type="w" for="ch" forName="image7" refType="w" fact="0.1624"/>
          <dgm:constr type="h" for="ch" forName="image7" refType="h" fact="0.2645"/>
          <dgm:constr type="l" for="ch" forName="imageaccent7" refType="w" fact="0.2501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4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9"/>
          <dgm:constr type="t" for="ch" forName="image8" refType="h" fact="0.7355"/>
          <dgm:constr type="w" for="ch" forName="image8" refType="w" fact="0.1624"/>
          <dgm:constr type="h" for="ch" forName="image8" refType="h" fact="0.2645"/>
          <dgm:constr type="l" for="ch" forName="text8" refType="w" fact="0.8376"/>
          <dgm:constr type="t" for="ch" forName="text8" refType="h" fact="0.5906"/>
          <dgm:constr type="w" for="ch" forName="text8" refType="w" fact="0.1624"/>
          <dgm:constr type="h" for="ch" forName="text8" refType="h" fact="0.2645"/>
          <dgm:constr type="l" for="ch" forName="imageaccent8" refType="w" fact="0.8397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8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</dgm:constrLst>
      </dgm:if>
      <dgm:if name="Name10" axis="ch" ptType="node" func="cnt" op="equ" val="9">
        <dgm:alg type="composite">
          <dgm:param type="ar" val="1.8986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952"/>
          <dgm:constr type="w" for="ch" forName="image4" refType="w" fact="0.1623"/>
          <dgm:constr type="h" for="ch" forName="image4" refType="h" fact="0.2645"/>
          <dgm:constr type="l" for="ch" forName="text5" refType="w" fact="0.5585"/>
          <dgm:constr type="t" for="ch" forName="text5" refType="h" fact="0.0028"/>
          <dgm:constr type="w" for="ch" forName="text5" refType="w" fact="0.1623"/>
          <dgm:constr type="h" for="ch" forName="text5" refType="h" fact="0.2645"/>
          <dgm:constr type="l" for="ch" forName="image5" refType="w" fact="0.6982"/>
          <dgm:constr type="t" for="ch" forName="image5" refType="h" fact="0.1504"/>
          <dgm:constr type="w" for="ch" forName="image5" refType="w" fact="0.1623"/>
          <dgm:constr type="h" for="ch" forName="image5" refType="h" fact="0.2645"/>
          <dgm:constr type="l" for="ch" forName="image2" refType="w" fact="0.4189"/>
          <dgm:constr type="t" for="ch" forName="image2" refType="h" fact="0.439"/>
          <dgm:constr type="w" for="ch" forName="image2" refType="w" fact="0.1623"/>
          <dgm:constr type="h" for="ch" forName="image2" refType="h" fact="0.2645"/>
          <dgm:constr type="l" for="ch" forName="text4" refType="w" fact="0.4189"/>
          <dgm:constr type="t" for="ch" forName="text4" refType="h" fact="0.1465"/>
          <dgm:constr type="w" for="ch" forName="text4" refType="w" fact="0.1623"/>
          <dgm:constr type="h" for="ch" forName="text4" refType="h" fact="0.2645"/>
          <dgm:constr type="l" for="ch" forName="text2" refType="w" fact="0.2793"/>
          <dgm:constr type="t" for="ch" forName="text2" refType="h" fact="0.2925"/>
          <dgm:constr type="w" for="ch" forName="text2" refType="w" fact="0.1623"/>
          <dgm:constr type="h" for="ch" forName="text2" refType="h" fact="0.2645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645"/>
          <dgm:constr type="l" for="ch" forName="text1" refType="w" fact="0.1396"/>
          <dgm:constr type="t" for="ch" forName="text1" refType="h" fact="0.4395"/>
          <dgm:constr type="w" for="ch" forName="text1" refType="w" fact="0.1623"/>
          <dgm:constr type="h" for="ch" forName="text1" refType="h" fact="0.2645"/>
          <dgm:constr type="l" for="ch" forName="text3" refType="w" fact="0.1396"/>
          <dgm:constr type="t" for="ch" forName="text3" refType="h" fact="0.1471"/>
          <dgm:constr type="w" for="ch" forName="text3" refType="w" fact="0.1623"/>
          <dgm:constr type="h" for="ch" forName="text3" refType="h" fact="0.2645"/>
          <dgm:constr type="l" for="ch" forName="textaccent1" refType="w" fact="0.1435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3"/>
          <dgm:constr type="h" for="ch" forName="image1" refType="h" fact="0.2645"/>
          <dgm:constr type="l" for="ch" forName="imageaccent1" refType="w" fact="0.1111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28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1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39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3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1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89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05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5"/>
          <dgm:constr type="t" for="ch" forName="image6" refType="h" fact="0.5872"/>
          <dgm:constr type="w" for="ch" forName="image6" refType="w" fact="0.1623"/>
          <dgm:constr type="h" for="ch" forName="image6" refType="h" fact="0.2645"/>
          <dgm:constr type="l" for="ch" forName="text6" refType="w" fact="0.6982"/>
          <dgm:constr type="t" for="ch" forName="text6" refType="h" fact="0.4424"/>
          <dgm:constr type="w" for="ch" forName="text6" refType="w" fact="0.1623"/>
          <dgm:constr type="h" for="ch" forName="text6" refType="h" fact="0.2645"/>
          <dgm:constr type="l" for="ch" forName="imageaccent6" refType="w" fact="0.7002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3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2"/>
          <dgm:constr type="t" for="ch" forName="text7" refType="h" fact="0.5856"/>
          <dgm:constr type="w" for="ch" forName="text7" refType="w" fact="0.1623"/>
          <dgm:constr type="h" for="ch" forName="text7" refType="h" fact="0.2645"/>
          <dgm:constr type="l" for="ch" forName="image7" refType="w" fact="0.1395"/>
          <dgm:constr type="t" for="ch" forName="image7" refType="h" fact="0.7326"/>
          <dgm:constr type="w" for="ch" forName="image7" refType="w" fact="0.1623"/>
          <dgm:constr type="h" for="ch" forName="image7" refType="h" fact="0.2645"/>
          <dgm:constr type="l" for="ch" forName="imageaccent7" refType="w" fact="0.25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38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5"/>
          <dgm:constr type="t" for="ch" forName="image8" refType="h" fact="0.7355"/>
          <dgm:constr type="w" for="ch" forName="image8" refType="w" fact="0.1623"/>
          <dgm:constr type="h" for="ch" forName="image8" refType="h" fact="0.2645"/>
          <dgm:constr type="l" for="ch" forName="text8" refType="w" fact="0.8371"/>
          <dgm:constr type="t" for="ch" forName="text8" refType="h" fact="0.5906"/>
          <dgm:constr type="w" for="ch" forName="text8" refType="w" fact="0.1623"/>
          <dgm:constr type="h" for="ch" forName="text8" refType="h" fact="0.2645"/>
          <dgm:constr type="l" for="ch" forName="imageaccent8" refType="w" fact="0.8392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3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  <dgm:constr type="l" for="ch" forName="text9" refType="w" fact="0.8377"/>
          <dgm:constr type="t" for="ch" forName="text9" refType="h" fact="0.0057"/>
          <dgm:constr type="w" for="ch" forName="text9" refType="w" fact="0.1623"/>
          <dgm:constr type="h" for="ch" forName="text9" refType="h" fact="0.2645"/>
          <dgm:constr type="l" for="ch" forName="textaccent9" refType="w" fact="0.95"/>
          <dgm:constr type="t" for="ch" forName="textaccent9" refType="h" fact="0.2383"/>
          <dgm:constr type="w" for="ch" forName="textaccent9" refType="w" fact="0.0189"/>
          <dgm:constr type="h" for="ch" forName="textaccent9" refType="h" fact="0.031"/>
          <dgm:constr type="l" for="ch" forName="image9" refType="w" fact="0.8377"/>
          <dgm:constr type="t" for="ch" forName="image9" refType="h" fact="0.2977"/>
          <dgm:constr type="w" for="ch" forName="image9" refType="w" fact="0.1623"/>
          <dgm:constr type="h" for="ch" forName="image9" refType="h" fact="0.2645"/>
          <dgm:constr type="l" for="ch" forName="imageaccent9" refType="w" fact="0.95"/>
          <dgm:constr type="t" for="ch" forName="imageaccent9" refType="h" fact="0.2993"/>
          <dgm:constr type="w" for="ch" forName="imageaccent9" refType="w" fact="0.0189"/>
          <dgm:constr type="h" for="ch" forName="imageaccent9" refType="h" fact="0.031"/>
        </dgm:constrLst>
      </dgm:if>
      <dgm:if name="Name11" axis="ch" ptType="node" func="cnt" op="equ" val="10">
        <dgm:alg type="composite">
          <dgm:param type="ar" val="1.6608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583"/>
          <dgm:constr type="w" for="ch" forName="image4" refType="w" fact="0.1623"/>
          <dgm:constr type="h" for="ch" forName="image4" refType="h" fact="0.2314"/>
          <dgm:constr type="l" for="ch" forName="text5" refType="w" fact="0.5585"/>
          <dgm:constr type="t" for="ch" forName="text5" refType="h" fact="0.0024"/>
          <dgm:constr type="w" for="ch" forName="text5" refType="w" fact="0.1623"/>
          <dgm:constr type="h" for="ch" forName="text5" refType="h" fact="0.2314"/>
          <dgm:constr type="l" for="ch" forName="image5" refType="w" fact="0.6982"/>
          <dgm:constr type="t" for="ch" forName="image5" refType="h" fact="0.1316"/>
          <dgm:constr type="w" for="ch" forName="image5" refType="w" fact="0.1623"/>
          <dgm:constr type="h" for="ch" forName="image5" refType="h" fact="0.2314"/>
          <dgm:constr type="l" for="ch" forName="image2" refType="w" fact="0.4189"/>
          <dgm:constr type="t" for="ch" forName="image2" refType="h" fact="0.384"/>
          <dgm:constr type="w" for="ch" forName="image2" refType="w" fact="0.1623"/>
          <dgm:constr type="h" for="ch" forName="image2" refType="h" fact="0.2314"/>
          <dgm:constr type="l" for="ch" forName="text4" refType="w" fact="0.4189"/>
          <dgm:constr type="t" for="ch" forName="text4" refType="h" fact="0.1282"/>
          <dgm:constr type="w" for="ch" forName="text4" refType="w" fact="0.1623"/>
          <dgm:constr type="h" for="ch" forName="text4" refType="h" fact="0.2314"/>
          <dgm:constr type="l" for="ch" forName="text2" refType="w" fact="0.2793"/>
          <dgm:constr type="t" for="ch" forName="text2" refType="h" fact="0.2558"/>
          <dgm:constr type="w" for="ch" forName="text2" refType="w" fact="0.1623"/>
          <dgm:constr type="h" for="ch" forName="text2" refType="h" fact="0.2314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314"/>
          <dgm:constr type="l" for="ch" forName="text1" refType="w" fact="0.1396"/>
          <dgm:constr type="t" for="ch" forName="text1" refType="h" fact="0.3845"/>
          <dgm:constr type="w" for="ch" forName="text1" refType="w" fact="0.1623"/>
          <dgm:constr type="h" for="ch" forName="text1" refType="h" fact="0.2314"/>
          <dgm:constr type="l" for="ch" forName="text3" refType="w" fact="0.1396"/>
          <dgm:constr type="t" for="ch" forName="text3" refType="h" fact="0.1286"/>
          <dgm:constr type="w" for="ch" forName="text3" refType="w" fact="0.1623"/>
          <dgm:constr type="h" for="ch" forName="text3" refType="h" fact="0.2314"/>
          <dgm:constr type="l" for="ch" forName="textaccent1" refType="w" fact="0.1435"/>
          <dgm:constr type="t" for="ch" forName="textaccent1" refType="h" fact="0.488"/>
          <dgm:constr type="w" for="ch" forName="textaccent1" refType="w" fact="0.0189"/>
          <dgm:constr type="h" for="ch" forName="textaccent1" refType="h" fact="0.0271"/>
          <dgm:constr type="l" for="ch" forName="image1" refType="w" fact="0"/>
          <dgm:constr type="t" for="ch" forName="image1" refType="h" fact="0.2566"/>
          <dgm:constr type="w" for="ch" forName="image1" refType="w" fact="0.1623"/>
          <dgm:constr type="h" for="ch" forName="image1" refType="h" fact="0.2314"/>
          <dgm:constr type="l" for="ch" forName="imageaccent1" refType="w" fact="0.1111"/>
          <dgm:constr type="t" for="ch" forName="imageaccent1" refType="h" fact="0.4572"/>
          <dgm:constr type="w" for="ch" forName="imageaccent1" refType="w" fact="0.0189"/>
          <dgm:constr type="h" for="ch" forName="imageaccent1" refType="h" fact="0.0271"/>
          <dgm:constr type="l" for="ch" forName="textaccent2" refType="w" fact="0.391"/>
          <dgm:constr type="t" for="ch" forName="textaccent2" refType="h" fact="0.456"/>
          <dgm:constr type="w" for="ch" forName="textaccent2" refType="w" fact="0.0189"/>
          <dgm:constr type="h" for="ch" forName="textaccent2" refType="h" fact="0.0271"/>
          <dgm:constr type="l" for="ch" forName="imageaccent2" refType="w" fact="0.4228"/>
          <dgm:constr type="t" for="ch" forName="imageaccent2" refType="h" fact="0.487"/>
          <dgm:constr type="w" for="ch" forName="imageaccent2" refType="w" fact="0.0189"/>
          <dgm:constr type="h" for="ch" forName="imageaccent2" refType="h" fact="0.0271"/>
          <dgm:constr type="l" for="ch" forName="textaccent3" refType="w" fact="0.2501"/>
          <dgm:constr type="t" for="ch" forName="textaccent3" refType="h" fact="0.1318"/>
          <dgm:constr type="w" for="ch" forName="textaccent3" refType="w" fact="0.0189"/>
          <dgm:constr type="h" for="ch" forName="textaccent3" refType="h" fact="0.0271"/>
          <dgm:constr type="l" for="ch" forName="imageaccent3" refType="w" fact="0.2839"/>
          <dgm:constr type="t" for="ch" forName="imageaccent3" refType="h" fact="0.1025"/>
          <dgm:constr type="w" for="ch" forName="imageaccent3" refType="w" fact="0.0189"/>
          <dgm:constr type="h" for="ch" forName="imageaccent3" refType="h" fact="0.0271"/>
          <dgm:constr type="l" for="ch" forName="textaccent4" refType="w" fact="0.5593"/>
          <dgm:constr type="t" for="ch" forName="textaccent4" refType="h" fact="0.2307"/>
          <dgm:constr type="w" for="ch" forName="textaccent4" refType="w" fact="0.0189"/>
          <dgm:constr type="h" for="ch" forName="textaccent4" refType="h" fact="0.0271"/>
          <dgm:constr type="l" for="ch" forName="imageaccent4" refType="w" fact="0.5901"/>
          <dgm:constr type="t" for="ch" forName="imageaccent4" refType="h" fact="0.2624"/>
          <dgm:constr type="w" for="ch" forName="imageaccent4" refType="w" fact="0.0189"/>
          <dgm:constr type="h" for="ch" forName="imageaccent4" refType="h" fact="0.0271"/>
          <dgm:constr type="l" for="ch" forName="textaccent5" refType="w" fact="0.6989"/>
          <dgm:constr type="t" for="ch" forName="textaccent5" refType="h" fact="0.1062"/>
          <dgm:constr type="w" for="ch" forName="textaccent5" refType="w" fact="0.0189"/>
          <dgm:constr type="h" for="ch" forName="textaccent5" refType="h" fact="0.0271"/>
          <dgm:constr type="l" for="ch" forName="imageaccent5" refType="w" fact="0.7305"/>
          <dgm:constr type="t" for="ch" forName="imageaccent5" refType="h" fact="0.1367"/>
          <dgm:constr type="w" for="ch" forName="imageaccent5" refType="w" fact="0.0189"/>
          <dgm:constr type="h" for="ch" forName="imageaccent5" refType="h" fact="0.0271"/>
          <dgm:constr type="l" for="ch" forName="image6" refType="w" fact="0.5585"/>
          <dgm:constr type="t" for="ch" forName="image6" refType="h" fact="0.5137"/>
          <dgm:constr type="w" for="ch" forName="image6" refType="w" fact="0.1623"/>
          <dgm:constr type="h" for="ch" forName="image6" refType="h" fact="0.2314"/>
          <dgm:constr type="l" for="ch" forName="text6" refType="w" fact="0.6982"/>
          <dgm:constr type="t" for="ch" forName="text6" refType="h" fact="0.387"/>
          <dgm:constr type="w" for="ch" forName="text6" refType="w" fact="0.1623"/>
          <dgm:constr type="h" for="ch" forName="text6" refType="h" fact="0.2314"/>
          <dgm:constr type="l" for="ch" forName="imageaccent6" refType="w" fact="0.7002"/>
          <dgm:constr type="t" for="ch" forName="imageaccent6" refType="h" fact="0.6152"/>
          <dgm:constr type="w" for="ch" forName="imageaccent6" refType="w" fact="0.0189"/>
          <dgm:constr type="h" for="ch" forName="imageaccent6" refType="h" fact="0.0271"/>
          <dgm:constr type="l" for="ch" forName="textaccent6" refType="w" fact="0.7303"/>
          <dgm:constr type="t" for="ch" forName="textaccent6" refType="h" fact="0.5897"/>
          <dgm:constr type="w" for="ch" forName="textaccent6" refType="w" fact="0.0189"/>
          <dgm:constr type="h" for="ch" forName="textaccent6" refType="h" fact="0.0271"/>
          <dgm:constr type="l" for="ch" forName="text7" refType="w" fact="0.2792"/>
          <dgm:constr type="t" for="ch" forName="text7" refType="h" fact="0.5122"/>
          <dgm:constr type="w" for="ch" forName="text7" refType="w" fact="0.1623"/>
          <dgm:constr type="h" for="ch" forName="text7" refType="h" fact="0.2314"/>
          <dgm:constr type="l" for="ch" forName="image7" refType="w" fact="0.1395"/>
          <dgm:constr type="t" for="ch" forName="image7" refType="h" fact="0.6409"/>
          <dgm:constr type="w" for="ch" forName="image7" refType="w" fact="0.1623"/>
          <dgm:constr type="h" for="ch" forName="image7" refType="h" fact="0.2314"/>
          <dgm:constr type="l" for="ch" forName="imageaccent7" refType="w" fact="0.25"/>
          <dgm:constr type="t" for="ch" forName="imageaccent7" refType="h" fact="0.6441"/>
          <dgm:constr type="w" for="ch" forName="imageaccent7" refType="w" fact="0.0189"/>
          <dgm:constr type="h" for="ch" forName="imageaccent7" refType="h" fact="0.0271"/>
          <dgm:constr type="l" for="ch" forName="textaccent7" refType="w" fact="0.2838"/>
          <dgm:constr type="t" for="ch" forName="textaccent7" refType="h" fact="0.6148"/>
          <dgm:constr type="w" for="ch" forName="textaccent7" refType="w" fact="0.0189"/>
          <dgm:constr type="h" for="ch" forName="textaccent7" refType="h" fact="0.0271"/>
          <dgm:constr type="l" for="ch" forName="image8" refType="w" fact="0.6975"/>
          <dgm:constr type="t" for="ch" forName="image8" refType="h" fact="0.6433"/>
          <dgm:constr type="w" for="ch" forName="image8" refType="w" fact="0.1623"/>
          <dgm:constr type="h" for="ch" forName="image8" refType="h" fact="0.2314"/>
          <dgm:constr type="l" for="ch" forName="text8" refType="w" fact="0.8371"/>
          <dgm:constr type="t" for="ch" forName="text8" refType="h" fact="0.5167"/>
          <dgm:constr type="w" for="ch" forName="text8" refType="w" fact="0.1623"/>
          <dgm:constr type="h" for="ch" forName="text8" refType="h" fact="0.2314"/>
          <dgm:constr type="l" for="ch" forName="imageaccent8" refType="w" fact="0.8392"/>
          <dgm:constr type="t" for="ch" forName="imageaccent8" refType="h" fact="0.7449"/>
          <dgm:constr type="w" for="ch" forName="imageaccent8" refType="w" fact="0.0189"/>
          <dgm:constr type="h" for="ch" forName="imageaccent8" refType="h" fact="0.0271"/>
          <dgm:constr type="l" for="ch" forName="textaccent8" refType="w" fact="0.8693"/>
          <dgm:constr type="t" for="ch" forName="textaccent8" refType="h" fact="0.7194"/>
          <dgm:constr type="w" for="ch" forName="textaccent8" refType="w" fact="0.0189"/>
          <dgm:constr type="h" for="ch" forName="textaccent8" refType="h" fact="0.0271"/>
          <dgm:constr type="l" for="ch" forName="text9" refType="w" fact="0.8377"/>
          <dgm:constr type="t" for="ch" forName="text9" refType="h" fact="0.005"/>
          <dgm:constr type="w" for="ch" forName="text9" refType="w" fact="0.1623"/>
          <dgm:constr type="h" for="ch" forName="text9" refType="h" fact="0.2314"/>
          <dgm:constr type="l" for="ch" forName="textaccent9" refType="w" fact="0.95"/>
          <dgm:constr type="t" for="ch" forName="textaccent9" refType="h" fact="0.2084"/>
          <dgm:constr type="w" for="ch" forName="textaccent9" refType="w" fact="0.0189"/>
          <dgm:constr type="h" for="ch" forName="textaccent9" refType="h" fact="0.0271"/>
          <dgm:constr type="l" for="ch" forName="image9" refType="w" fact="0.8377"/>
          <dgm:constr type="t" for="ch" forName="image9" refType="h" fact="0.2604"/>
          <dgm:constr type="w" for="ch" forName="image9" refType="w" fact="0.1623"/>
          <dgm:constr type="h" for="ch" forName="image9" refType="h" fact="0.2314"/>
          <dgm:constr type="l" for="ch" forName="imageaccent9" refType="w" fact="0.95"/>
          <dgm:constr type="t" for="ch" forName="imageaccent9" refType="h" fact="0.2618"/>
          <dgm:constr type="w" for="ch" forName="imageaccent9" refType="w" fact="0.0189"/>
          <dgm:constr type="h" for="ch" forName="imageaccent9" refType="h" fact="0.0271"/>
          <dgm:constr type="l" for="ch" forName="image10" refType="w" fact="0.2786"/>
          <dgm:constr type="t" for="ch" forName="image10" refType="h" fact="0.7686"/>
          <dgm:constr type="w" for="ch" forName="image10" refType="w" fact="0.1623"/>
          <dgm:constr type="h" for="ch" forName="image10" refType="h" fact="0.2314"/>
          <dgm:constr type="l" for="ch" forName="text10" refType="w" fact="0.4183"/>
          <dgm:constr type="t" for="ch" forName="text10" refType="h" fact="0.6419"/>
          <dgm:constr type="w" for="ch" forName="text10" refType="w" fact="0.1623"/>
          <dgm:constr type="h" for="ch" forName="text10" refType="h" fact="0.2314"/>
          <dgm:constr type="l" for="ch" forName="imageaccent10" refType="w" fact="0.4203"/>
          <dgm:constr type="t" for="ch" forName="imageaccent10" refType="h" fact="0.8701"/>
          <dgm:constr type="w" for="ch" forName="imageaccent10" refType="w" fact="0.0189"/>
          <dgm:constr type="h" for="ch" forName="imageaccent10" refType="h" fact="0.0271"/>
          <dgm:constr type="l" for="ch" forName="textaccent10" refType="w" fact="0.4504"/>
          <dgm:constr type="t" for="ch" forName="textaccent10" refType="h" fact="0.8446"/>
          <dgm:constr type="w" for="ch" forName="textaccent10" refType="w" fact="0.0189"/>
          <dgm:constr type="h" for="ch" forName="textaccent10" refType="h" fact="0.0271"/>
        </dgm:constrLst>
      </dgm:if>
      <dgm:if name="Name12" axis="ch" ptType="node" func="cnt" op="equ" val="11">
        <dgm:alg type="composite">
          <dgm:param type="ar" val="1.4704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287"/>
          <dgm:constr type="w" for="ch" forName="image4" refType="w" fact="0.1623"/>
          <dgm:constr type="h" for="ch" forName="image4" refType="h" fact="0.2049"/>
          <dgm:constr type="l" for="ch" forName="text5" refType="w" fact="0.5585"/>
          <dgm:constr type="t" for="ch" forName="text5" refType="h" fact="0.0022"/>
          <dgm:constr type="w" for="ch" forName="text5" refType="w" fact="0.1623"/>
          <dgm:constr type="h" for="ch" forName="text5" refType="h" fact="0.2049"/>
          <dgm:constr type="l" for="ch" forName="image5" refType="w" fact="0.6982"/>
          <dgm:constr type="t" for="ch" forName="image5" refType="h" fact="0.1165"/>
          <dgm:constr type="w" for="ch" forName="image5" refType="w" fact="0.1623"/>
          <dgm:constr type="h" for="ch" forName="image5" refType="h" fact="0.2049"/>
          <dgm:constr type="l" for="ch" forName="image2" refType="w" fact="0.4189"/>
          <dgm:constr type="t" for="ch" forName="image2" refType="h" fact="0.34"/>
          <dgm:constr type="w" for="ch" forName="image2" refType="w" fact="0.1623"/>
          <dgm:constr type="h" for="ch" forName="image2" refType="h" fact="0.2049"/>
          <dgm:constr type="l" for="ch" forName="text4" refType="w" fact="0.4189"/>
          <dgm:constr type="t" for="ch" forName="text4" refType="h" fact="0.1135"/>
          <dgm:constr type="w" for="ch" forName="text4" refType="w" fact="0.1623"/>
          <dgm:constr type="h" for="ch" forName="text4" refType="h" fact="0.2049"/>
          <dgm:constr type="l" for="ch" forName="text2" refType="w" fact="0.2793"/>
          <dgm:constr type="t" for="ch" forName="text2" refType="h" fact="0.2265"/>
          <dgm:constr type="w" for="ch" forName="text2" refType="w" fact="0.1623"/>
          <dgm:constr type="h" for="ch" forName="text2" refType="h" fact="0.2049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049"/>
          <dgm:constr type="l" for="ch" forName="text1" refType="w" fact="0.1396"/>
          <dgm:constr type="t" for="ch" forName="text1" refType="h" fact="0.3404"/>
          <dgm:constr type="w" for="ch" forName="text1" refType="w" fact="0.1623"/>
          <dgm:constr type="h" for="ch" forName="text1" refType="h" fact="0.2049"/>
          <dgm:constr type="l" for="ch" forName="text3" refType="w" fact="0.1396"/>
          <dgm:constr type="t" for="ch" forName="text3" refType="h" fact="0.1139"/>
          <dgm:constr type="w" for="ch" forName="text3" refType="w" fact="0.1623"/>
          <dgm:constr type="h" for="ch" forName="text3" refType="h" fact="0.2049"/>
          <dgm:constr type="l" for="ch" forName="textaccent1" refType="w" fact="0.1435"/>
          <dgm:constr type="t" for="ch" forName="textaccent1" refType="h" fact="0.432"/>
          <dgm:constr type="w" for="ch" forName="textaccent1" refType="w" fact="0.0189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623"/>
          <dgm:constr type="h" for="ch" forName="image1" refType="h" fact="0.2049"/>
          <dgm:constr type="l" for="ch" forName="imageaccent1" refType="w" fact="0.1111"/>
          <dgm:constr type="t" for="ch" forName="imageaccent1" refType="h" fact="0.4048"/>
          <dgm:constr type="w" for="ch" forName="imageaccent1" refType="w" fact="0.0189"/>
          <dgm:constr type="h" for="ch" forName="imageaccent1" refType="h" fact="0.024"/>
          <dgm:constr type="l" for="ch" forName="textaccent2" refType="w" fact="0.391"/>
          <dgm:constr type="t" for="ch" forName="textaccent2" refType="h" fact="0.4038"/>
          <dgm:constr type="w" for="ch" forName="textaccent2" refType="w" fact="0.0189"/>
          <dgm:constr type="h" for="ch" forName="textaccent2" refType="h" fact="0.024"/>
          <dgm:constr type="l" for="ch" forName="imageaccent2" refType="w" fact="0.4228"/>
          <dgm:constr type="t" for="ch" forName="imageaccent2" refType="h" fact="0.4312"/>
          <dgm:constr type="w" for="ch" forName="imageaccent2" refType="w" fact="0.0189"/>
          <dgm:constr type="h" for="ch" forName="imageaccent2" refType="h" fact="0.024"/>
          <dgm:constr type="l" for="ch" forName="textaccent3" refType="w" fact="0.2501"/>
          <dgm:constr type="t" for="ch" forName="textaccent3" refType="h" fact="0.1167"/>
          <dgm:constr type="w" for="ch" forName="textaccent3" refType="w" fact="0.0189"/>
          <dgm:constr type="h" for="ch" forName="textaccent3" refType="h" fact="0.024"/>
          <dgm:constr type="l" for="ch" forName="imageaccent3" refType="w" fact="0.2839"/>
          <dgm:constr type="t" for="ch" forName="imageaccent3" refType="h" fact="0.0908"/>
          <dgm:constr type="w" for="ch" forName="imageaccent3" refType="w" fact="0.0189"/>
          <dgm:constr type="h" for="ch" forName="imageaccent3" refType="h" fact="0.024"/>
          <dgm:constr type="l" for="ch" forName="textaccent4" refType="w" fact="0.5593"/>
          <dgm:constr type="t" for="ch" forName="textaccent4" refType="h" fact="0.2042"/>
          <dgm:constr type="w" for="ch" forName="textaccent4" refType="w" fact="0.0189"/>
          <dgm:constr type="h" for="ch" forName="textaccent4" refType="h" fact="0.024"/>
          <dgm:constr type="l" for="ch" forName="imageaccent4" refType="w" fact="0.5901"/>
          <dgm:constr type="t" for="ch" forName="imageaccent4" refType="h" fact="0.2323"/>
          <dgm:constr type="w" for="ch" forName="imageaccent4" refType="w" fact="0.0189"/>
          <dgm:constr type="h" for="ch" forName="imageaccent4" refType="h" fact="0.024"/>
          <dgm:constr type="l" for="ch" forName="textaccent5" refType="w" fact="0.6989"/>
          <dgm:constr type="t" for="ch" forName="textaccent5" refType="h" fact="0.094"/>
          <dgm:constr type="w" for="ch" forName="textaccent5" refType="w" fact="0.0189"/>
          <dgm:constr type="h" for="ch" forName="textaccent5" refType="h" fact="0.024"/>
          <dgm:constr type="l" for="ch" forName="imageaccent5" refType="w" fact="0.7305"/>
          <dgm:constr type="t" for="ch" forName="imageaccent5" refType="h" fact="0.121"/>
          <dgm:constr type="w" for="ch" forName="imageaccent5" refType="w" fact="0.0189"/>
          <dgm:constr type="h" for="ch" forName="imageaccent5" refType="h" fact="0.024"/>
          <dgm:constr type="l" for="ch" forName="image6" refType="w" fact="0.5585"/>
          <dgm:constr type="t" for="ch" forName="image6" refType="h" fact="0.4548"/>
          <dgm:constr type="w" for="ch" forName="image6" refType="w" fact="0.1623"/>
          <dgm:constr type="h" for="ch" forName="image6" refType="h" fact="0.2049"/>
          <dgm:constr type="l" for="ch" forName="text6" refType="w" fact="0.6982"/>
          <dgm:constr type="t" for="ch" forName="text6" refType="h" fact="0.3426"/>
          <dgm:constr type="w" for="ch" forName="text6" refType="w" fact="0.1623"/>
          <dgm:constr type="h" for="ch" forName="text6" refType="h" fact="0.2049"/>
          <dgm:constr type="l" for="ch" forName="imageaccent6" refType="w" fact="0.7002"/>
          <dgm:constr type="t" for="ch" forName="imageaccent6" refType="h" fact="0.5447"/>
          <dgm:constr type="w" for="ch" forName="imageaccent6" refType="w" fact="0.0189"/>
          <dgm:constr type="h" for="ch" forName="imageaccent6" refType="h" fact="0.024"/>
          <dgm:constr type="l" for="ch" forName="textaccent6" refType="w" fact="0.7303"/>
          <dgm:constr type="t" for="ch" forName="textaccent6" refType="h" fact="0.5221"/>
          <dgm:constr type="w" for="ch" forName="textaccent6" refType="w" fact="0.0189"/>
          <dgm:constr type="h" for="ch" forName="textaccent6" refType="h" fact="0.024"/>
          <dgm:constr type="l" for="ch" forName="text7" refType="w" fact="0.2792"/>
          <dgm:constr type="t" for="ch" forName="text7" refType="h" fact="0.4535"/>
          <dgm:constr type="w" for="ch" forName="text7" refType="w" fact="0.1623"/>
          <dgm:constr type="h" for="ch" forName="text7" refType="h" fact="0.2049"/>
          <dgm:constr type="l" for="ch" forName="image7" refType="w" fact="0.1395"/>
          <dgm:constr type="t" for="ch" forName="image7" refType="h" fact="0.5674"/>
          <dgm:constr type="w" for="ch" forName="image7" refType="w" fact="0.1623"/>
          <dgm:constr type="h" for="ch" forName="image7" refType="h" fact="0.2049"/>
          <dgm:constr type="l" for="ch" forName="imageaccent7" refType="w" fact="0.25"/>
          <dgm:constr type="t" for="ch" forName="imageaccent7" refType="h" fact="0.5703"/>
          <dgm:constr type="w" for="ch" forName="imageaccent7" refType="w" fact="0.0189"/>
          <dgm:constr type="h" for="ch" forName="imageaccent7" refType="h" fact="0.024"/>
          <dgm:constr type="l" for="ch" forName="textaccent7" refType="w" fact="0.2838"/>
          <dgm:constr type="t" for="ch" forName="textaccent7" refType="h" fact="0.5443"/>
          <dgm:constr type="w" for="ch" forName="textaccent7" refType="w" fact="0.0189"/>
          <dgm:constr type="h" for="ch" forName="textaccent7" refType="h" fact="0.024"/>
          <dgm:constr type="l" for="ch" forName="image8" refType="w" fact="0.6975"/>
          <dgm:constr type="t" for="ch" forName="image8" refType="h" fact="0.5696"/>
          <dgm:constr type="w" for="ch" forName="image8" refType="w" fact="0.1623"/>
          <dgm:constr type="h" for="ch" forName="image8" refType="h" fact="0.2049"/>
          <dgm:constr type="l" for="ch" forName="text8" refType="w" fact="0.8371"/>
          <dgm:constr type="t" for="ch" forName="text8" refType="h" fact="0.4574"/>
          <dgm:constr type="w" for="ch" forName="text8" refType="w" fact="0.1623"/>
          <dgm:constr type="h" for="ch" forName="text8" refType="h" fact="0.2049"/>
          <dgm:constr type="l" for="ch" forName="imageaccent8" refType="w" fact="0.8392"/>
          <dgm:constr type="t" for="ch" forName="imageaccent8" refType="h" fact="0.6595"/>
          <dgm:constr type="w" for="ch" forName="imageaccent8" refType="w" fact="0.0189"/>
          <dgm:constr type="h" for="ch" forName="imageaccent8" refType="h" fact="0.024"/>
          <dgm:constr type="l" for="ch" forName="textaccent8" refType="w" fact="0.8693"/>
          <dgm:constr type="t" for="ch" forName="textaccent8" refType="h" fact="0.6369"/>
          <dgm:constr type="w" for="ch" forName="textaccent8" refType="w" fact="0.0189"/>
          <dgm:constr type="h" for="ch" forName="textaccent8" refType="h" fact="0.024"/>
          <dgm:constr type="l" for="ch" forName="text9" refType="w" fact="0.8377"/>
          <dgm:constr type="t" for="ch" forName="text9" refType="h" fact="0.0044"/>
          <dgm:constr type="w" for="ch" forName="text9" refType="w" fact="0.1623"/>
          <dgm:constr type="h" for="ch" forName="text9" refType="h" fact="0.2049"/>
          <dgm:constr type="l" for="ch" forName="textaccent9" refType="w" fact="0.95"/>
          <dgm:constr type="t" for="ch" forName="textaccent9" refType="h" fact="0.1846"/>
          <dgm:constr type="w" for="ch" forName="textaccent9" refType="w" fact="0.0189"/>
          <dgm:constr type="h" for="ch" forName="textaccent9" refType="h" fact="0.024"/>
          <dgm:constr type="l" for="ch" forName="image9" refType="w" fact="0.8377"/>
          <dgm:constr type="t" for="ch" forName="image9" refType="h" fact="0.2306"/>
          <dgm:constr type="w" for="ch" forName="image9" refType="w" fact="0.1623"/>
          <dgm:constr type="h" for="ch" forName="image9" refType="h" fact="0.2049"/>
          <dgm:constr type="l" for="ch" forName="imageaccent9" refType="w" fact="0.95"/>
          <dgm:constr type="t" for="ch" forName="imageaccent9" refType="h" fact="0.2318"/>
          <dgm:constr type="w" for="ch" forName="imageaccent9" refType="w" fact="0.0189"/>
          <dgm:constr type="h" for="ch" forName="imageaccent9" refType="h" fact="0.024"/>
          <dgm:constr type="l" for="ch" forName="image10" refType="w" fact="0.2786"/>
          <dgm:constr type="t" for="ch" forName="image10" refType="h" fact="0.6805"/>
          <dgm:constr type="w" for="ch" forName="image10" refType="w" fact="0.1623"/>
          <dgm:constr type="h" for="ch" forName="image10" refType="h" fact="0.2049"/>
          <dgm:constr type="l" for="ch" forName="text10" refType="w" fact="0.4183"/>
          <dgm:constr type="t" for="ch" forName="text10" refType="h" fact="0.5683"/>
          <dgm:constr type="w" for="ch" forName="text10" refType="w" fact="0.1623"/>
          <dgm:constr type="h" for="ch" forName="text10" refType="h" fact="0.2049"/>
          <dgm:constr type="l" for="ch" forName="imageaccent10" refType="w" fact="0.4203"/>
          <dgm:constr type="t" for="ch" forName="imageaccent10" refType="h" fact="0.7704"/>
          <dgm:constr type="w" for="ch" forName="imageaccent10" refType="w" fact="0.0189"/>
          <dgm:constr type="h" for="ch" forName="imageaccent10" refType="h" fact="0.024"/>
          <dgm:constr type="l" for="ch" forName="textaccent10" refType="w" fact="0.4504"/>
          <dgm:constr type="t" for="ch" forName="textaccent10" refType="h" fact="0.7478"/>
          <dgm:constr type="w" for="ch" forName="textaccent10" refType="w" fact="0.0189"/>
          <dgm:constr type="h" for="ch" forName="textaccent10" refType="h" fact="0.024"/>
          <dgm:constr type="l" for="ch" forName="text11" refType="w" fact="0.6971"/>
          <dgm:constr type="t" for="ch" forName="text11" refType="h" fact="0.7951"/>
          <dgm:constr type="w" for="ch" forName="text11" refType="w" fact="0.1623"/>
          <dgm:constr type="h" for="ch" forName="text11" refType="h" fact="0.2049"/>
          <dgm:constr type="l" for="ch" forName="image11" refType="w" fact="0.5575"/>
          <dgm:constr type="t" for="ch" forName="image11" refType="h" fact="0.6816"/>
          <dgm:constr type="w" for="ch" forName="image11" refType="w" fact="0.1623"/>
          <dgm:constr type="h" for="ch" forName="image11" refType="h" fact="0.2049"/>
          <dgm:constr type="l" for="ch" forName="imageaccent11" refType="w" fact="0.6692"/>
          <dgm:constr type="t" for="ch" forName="imageaccent11" refType="h" fact="0.8589"/>
          <dgm:constr type="w" for="ch" forName="imageaccent11" refType="w" fact="0.0189"/>
          <dgm:constr type="h" for="ch" forName="imageaccent11" refType="h" fact="0.024"/>
          <dgm:constr type="l" for="ch" forName="textaccent11" refType="w" fact="0.701"/>
          <dgm:constr type="t" for="ch" forName="textaccent11" refType="h" fact="0.8863"/>
          <dgm:constr type="w" for="ch" forName="textaccent11" refType="w" fact="0.0189"/>
          <dgm:constr type="h" for="ch" forName="textaccent11" refType="h" fact="0.024"/>
        </dgm:constrLst>
      </dgm:if>
      <dgm:else name="Name13">
        <dgm:alg type="composite">
          <dgm:param type="ar" val="1.675"/>
        </dgm:alg>
        <dgm:constrLst>
          <dgm:constr type="primFontSz" for="des" ptType="node" op="equ" val="65"/>
          <dgm:constr type="l" for="ch" forName="image4" refType="w" fact="0.4903"/>
          <dgm:constr type="t" for="ch" forName="image4" refType="h" fact="0.2287"/>
          <dgm:constr type="w" for="ch" forName="image4" refType="w" fact="0.1425"/>
          <dgm:constr type="h" for="ch" forName="image4" refType="h" fact="0.2049"/>
          <dgm:constr type="l" for="ch" forName="text5" refType="w" fact="0.4903"/>
          <dgm:constr type="t" for="ch" forName="text5" refType="h" fact="0.0022"/>
          <dgm:constr type="w" for="ch" forName="text5" refType="w" fact="0.1425"/>
          <dgm:constr type="h" for="ch" forName="text5" refType="h" fact="0.2049"/>
          <dgm:constr type="l" for="ch" forName="image5" refType="w" fact="0.6129"/>
          <dgm:constr type="t" for="ch" forName="image5" refType="h" fact="0.1165"/>
          <dgm:constr type="w" for="ch" forName="image5" refType="w" fact="0.1425"/>
          <dgm:constr type="h" for="ch" forName="image5" refType="h" fact="0.2049"/>
          <dgm:constr type="l" for="ch" forName="image2" refType="w" fact="0.3677"/>
          <dgm:constr type="t" for="ch" forName="image2" refType="h" fact="0.34"/>
          <dgm:constr type="w" for="ch" forName="image2" refType="w" fact="0.1425"/>
          <dgm:constr type="h" for="ch" forName="image2" refType="h" fact="0.2049"/>
          <dgm:constr type="l" for="ch" forName="text4" refType="w" fact="0.3677"/>
          <dgm:constr type="t" for="ch" forName="text4" refType="h" fact="0.1135"/>
          <dgm:constr type="w" for="ch" forName="text4" refType="w" fact="0.1425"/>
          <dgm:constr type="h" for="ch" forName="text4" refType="h" fact="0.2049"/>
          <dgm:constr type="l" for="ch" forName="text2" refType="w" fact="0.2452"/>
          <dgm:constr type="t" for="ch" forName="text2" refType="h" fact="0.2265"/>
          <dgm:constr type="w" for="ch" forName="text2" refType="w" fact="0.1425"/>
          <dgm:constr type="h" for="ch" forName="text2" refType="h" fact="0.2049"/>
          <dgm:constr type="l" for="ch" forName="image3" refType="w" fact="0.2452"/>
          <dgm:constr type="t" for="ch" forName="image3" refType="h" fact="0"/>
          <dgm:constr type="w" for="ch" forName="image3" refType="w" fact="0.1425"/>
          <dgm:constr type="h" for="ch" forName="image3" refType="h" fact="0.2049"/>
          <dgm:constr type="l" for="ch" forName="text1" refType="w" fact="0.1226"/>
          <dgm:constr type="t" for="ch" forName="text1" refType="h" fact="0.3404"/>
          <dgm:constr type="w" for="ch" forName="text1" refType="w" fact="0.1425"/>
          <dgm:constr type="h" for="ch" forName="text1" refType="h" fact="0.2049"/>
          <dgm:constr type="l" for="ch" forName="text3" refType="w" fact="0.1226"/>
          <dgm:constr type="t" for="ch" forName="text3" refType="h" fact="0.1139"/>
          <dgm:constr type="w" for="ch" forName="text3" refType="w" fact="0.1425"/>
          <dgm:constr type="h" for="ch" forName="text3" refType="h" fact="0.2049"/>
          <dgm:constr type="l" for="ch" forName="textaccent1" refType="w" fact="0.126"/>
          <dgm:constr type="t" for="ch" forName="textaccent1" refType="h" fact="0.432"/>
          <dgm:constr type="w" for="ch" forName="textaccent1" refType="w" fact="0.0166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425"/>
          <dgm:constr type="h" for="ch" forName="image1" refType="h" fact="0.2049"/>
          <dgm:constr type="l" for="ch" forName="imageaccent1" refType="w" fact="0.0976"/>
          <dgm:constr type="t" for="ch" forName="imageaccent1" refType="h" fact="0.4048"/>
          <dgm:constr type="w" for="ch" forName="imageaccent1" refType="w" fact="0.0166"/>
          <dgm:constr type="h" for="ch" forName="imageaccent1" refType="h" fact="0.024"/>
          <dgm:constr type="l" for="ch" forName="textaccent2" refType="w" fact="0.3432"/>
          <dgm:constr type="t" for="ch" forName="textaccent2" refType="h" fact="0.4038"/>
          <dgm:constr type="w" for="ch" forName="textaccent2" refType="w" fact="0.0166"/>
          <dgm:constr type="h" for="ch" forName="textaccent2" refType="h" fact="0.024"/>
          <dgm:constr type="l" for="ch" forName="imageaccent2" refType="w" fact="0.3712"/>
          <dgm:constr type="t" for="ch" forName="imageaccent2" refType="h" fact="0.4312"/>
          <dgm:constr type="w" for="ch" forName="imageaccent2" refType="w" fact="0.0166"/>
          <dgm:constr type="h" for="ch" forName="imageaccent2" refType="h" fact="0.024"/>
          <dgm:constr type="l" for="ch" forName="textaccent3" refType="w" fact="0.2196"/>
          <dgm:constr type="t" for="ch" forName="textaccent3" refType="h" fact="0.1167"/>
          <dgm:constr type="w" for="ch" forName="textaccent3" refType="w" fact="0.0166"/>
          <dgm:constr type="h" for="ch" forName="textaccent3" refType="h" fact="0.024"/>
          <dgm:constr type="l" for="ch" forName="imageaccent3" refType="w" fact="0.2492"/>
          <dgm:constr type="t" for="ch" forName="imageaccent3" refType="h" fact="0.0908"/>
          <dgm:constr type="w" for="ch" forName="imageaccent3" refType="w" fact="0.0166"/>
          <dgm:constr type="h" for="ch" forName="imageaccent3" refType="h" fact="0.024"/>
          <dgm:constr type="l" for="ch" forName="textaccent4" refType="w" fact="0.491"/>
          <dgm:constr type="t" for="ch" forName="textaccent4" refType="h" fact="0.2042"/>
          <dgm:constr type="w" for="ch" forName="textaccent4" refType="w" fact="0.0166"/>
          <dgm:constr type="h" for="ch" forName="textaccent4" refType="h" fact="0.024"/>
          <dgm:constr type="l" for="ch" forName="imageaccent4" refType="w" fact="0.5181"/>
          <dgm:constr type="t" for="ch" forName="imageaccent4" refType="h" fact="0.2323"/>
          <dgm:constr type="w" for="ch" forName="imageaccent4" refType="w" fact="0.0166"/>
          <dgm:constr type="h" for="ch" forName="imageaccent4" refType="h" fact="0.024"/>
          <dgm:constr type="l" for="ch" forName="textaccent5" refType="w" fact="0.6136"/>
          <dgm:constr type="t" for="ch" forName="textaccent5" refType="h" fact="0.094"/>
          <dgm:constr type="w" for="ch" forName="textaccent5" refType="w" fact="0.0166"/>
          <dgm:constr type="h" for="ch" forName="textaccent5" refType="h" fact="0.024"/>
          <dgm:constr type="l" for="ch" forName="imageaccent5" refType="w" fact="0.6413"/>
          <dgm:constr type="t" for="ch" forName="imageaccent5" refType="h" fact="0.121"/>
          <dgm:constr type="w" for="ch" forName="imageaccent5" refType="w" fact="0.0166"/>
          <dgm:constr type="h" for="ch" forName="imageaccent5" refType="h" fact="0.024"/>
          <dgm:constr type="l" for="ch" forName="image6" refType="w" fact="0.4903"/>
          <dgm:constr type="t" for="ch" forName="image6" refType="h" fact="0.4548"/>
          <dgm:constr type="w" for="ch" forName="image6" refType="w" fact="0.1425"/>
          <dgm:constr type="h" for="ch" forName="image6" refType="h" fact="0.2049"/>
          <dgm:constr type="l" for="ch" forName="text6" refType="w" fact="0.6129"/>
          <dgm:constr type="t" for="ch" forName="text6" refType="h" fact="0.3426"/>
          <dgm:constr type="w" for="ch" forName="text6" refType="w" fact="0.1425"/>
          <dgm:constr type="h" for="ch" forName="text6" refType="h" fact="0.2049"/>
          <dgm:constr type="l" for="ch" forName="imageaccent6" refType="w" fact="0.6147"/>
          <dgm:constr type="t" for="ch" forName="imageaccent6" refType="h" fact="0.5447"/>
          <dgm:constr type="w" for="ch" forName="imageaccent6" refType="w" fact="0.0166"/>
          <dgm:constr type="h" for="ch" forName="imageaccent6" refType="h" fact="0.024"/>
          <dgm:constr type="l" for="ch" forName="textaccent6" refType="w" fact="0.6411"/>
          <dgm:constr type="t" for="ch" forName="textaccent6" refType="h" fact="0.5221"/>
          <dgm:constr type="w" for="ch" forName="textaccent6" refType="w" fact="0.0166"/>
          <dgm:constr type="h" for="ch" forName="textaccent6" refType="h" fact="0.024"/>
          <dgm:constr type="l" for="ch" forName="text7" refType="w" fact="0.2451"/>
          <dgm:constr type="t" for="ch" forName="text7" refType="h" fact="0.4535"/>
          <dgm:constr type="w" for="ch" forName="text7" refType="w" fact="0.1425"/>
          <dgm:constr type="h" for="ch" forName="text7" refType="h" fact="0.2049"/>
          <dgm:constr type="l" for="ch" forName="image7" refType="w" fact="0.1225"/>
          <dgm:constr type="t" for="ch" forName="image7" refType="h" fact="0.5674"/>
          <dgm:constr type="w" for="ch" forName="image7" refType="w" fact="0.1425"/>
          <dgm:constr type="h" for="ch" forName="image7" refType="h" fact="0.2049"/>
          <dgm:constr type="l" for="ch" forName="imageaccent7" refType="w" fact="0.2195"/>
          <dgm:constr type="t" for="ch" forName="imageaccent7" refType="h" fact="0.5703"/>
          <dgm:constr type="w" for="ch" forName="imageaccent7" refType="w" fact="0.0166"/>
          <dgm:constr type="h" for="ch" forName="imageaccent7" refType="h" fact="0.024"/>
          <dgm:constr type="l" for="ch" forName="textaccent7" refType="w" fact="0.2491"/>
          <dgm:constr type="t" for="ch" forName="textaccent7" refType="h" fact="0.5443"/>
          <dgm:constr type="w" for="ch" forName="textaccent7" refType="w" fact="0.0166"/>
          <dgm:constr type="h" for="ch" forName="textaccent7" refType="h" fact="0.024"/>
          <dgm:constr type="l" for="ch" forName="image8" refType="w" fact="0.6123"/>
          <dgm:constr type="t" for="ch" forName="image8" refType="h" fact="0.5696"/>
          <dgm:constr type="w" for="ch" forName="image8" refType="w" fact="0.1425"/>
          <dgm:constr type="h" for="ch" forName="image8" refType="h" fact="0.2049"/>
          <dgm:constr type="l" for="ch" forName="text8" refType="w" fact="0.7349"/>
          <dgm:constr type="t" for="ch" forName="text8" refType="h" fact="0.4574"/>
          <dgm:constr type="w" for="ch" forName="text8" refType="w" fact="0.1425"/>
          <dgm:constr type="h" for="ch" forName="text8" refType="h" fact="0.2049"/>
          <dgm:constr type="l" for="ch" forName="imageaccent8" refType="w" fact="0.7367"/>
          <dgm:constr type="t" for="ch" forName="imageaccent8" refType="h" fact="0.6595"/>
          <dgm:constr type="w" for="ch" forName="imageaccent8" refType="w" fact="0.0166"/>
          <dgm:constr type="h" for="ch" forName="imageaccent8" refType="h" fact="0.024"/>
          <dgm:constr type="l" for="ch" forName="textaccent8" refType="w" fact="0.7631"/>
          <dgm:constr type="t" for="ch" forName="textaccent8" refType="h" fact="0.6369"/>
          <dgm:constr type="w" for="ch" forName="textaccent8" refType="w" fact="0.0166"/>
          <dgm:constr type="h" for="ch" forName="textaccent8" refType="h" fact="0.024"/>
          <dgm:constr type="l" for="ch" forName="text9" refType="w" fact="0.7354"/>
          <dgm:constr type="t" for="ch" forName="text9" refType="h" fact="0.0044"/>
          <dgm:constr type="w" for="ch" forName="text9" refType="w" fact="0.1425"/>
          <dgm:constr type="h" for="ch" forName="text9" refType="h" fact="0.2049"/>
          <dgm:constr type="l" for="ch" forName="textaccent9" refType="w" fact="0.8339"/>
          <dgm:constr type="t" for="ch" forName="textaccent9" refType="h" fact="0.1846"/>
          <dgm:constr type="w" for="ch" forName="textaccent9" refType="w" fact="0.0166"/>
          <dgm:constr type="h" for="ch" forName="textaccent9" refType="h" fact="0.024"/>
          <dgm:constr type="l" for="ch" forName="image9" refType="w" fact="0.7354"/>
          <dgm:constr type="t" for="ch" forName="image9" refType="h" fact="0.2306"/>
          <dgm:constr type="w" for="ch" forName="image9" refType="w" fact="0.1425"/>
          <dgm:constr type="h" for="ch" forName="image9" refType="h" fact="0.2049"/>
          <dgm:constr type="l" for="ch" forName="imageaccent9" refType="w" fact="0.8339"/>
          <dgm:constr type="t" for="ch" forName="imageaccent9" refType="h" fact="0.2318"/>
          <dgm:constr type="w" for="ch" forName="imageaccent9" refType="w" fact="0.0166"/>
          <dgm:constr type="h" for="ch" forName="imageaccent9" refType="h" fact="0.024"/>
          <dgm:constr type="l" for="ch" forName="image10" refType="w" fact="0.2446"/>
          <dgm:constr type="t" for="ch" forName="image10" refType="h" fact="0.6805"/>
          <dgm:constr type="w" for="ch" forName="image10" refType="w" fact="0.1425"/>
          <dgm:constr type="h" for="ch" forName="image10" refType="h" fact="0.2049"/>
          <dgm:constr type="l" for="ch" forName="text10" refType="w" fact="0.3672"/>
          <dgm:constr type="t" for="ch" forName="text10" refType="h" fact="0.5683"/>
          <dgm:constr type="w" for="ch" forName="text10" refType="w" fact="0.1425"/>
          <dgm:constr type="h" for="ch" forName="text10" refType="h" fact="0.2049"/>
          <dgm:constr type="l" for="ch" forName="imageaccent10" refType="w" fact="0.369"/>
          <dgm:constr type="t" for="ch" forName="imageaccent10" refType="h" fact="0.7704"/>
          <dgm:constr type="w" for="ch" forName="imageaccent10" refType="w" fact="0.0166"/>
          <dgm:constr type="h" for="ch" forName="imageaccent10" refType="h" fact="0.024"/>
          <dgm:constr type="l" for="ch" forName="textaccent10" refType="w" fact="0.3954"/>
          <dgm:constr type="t" for="ch" forName="textaccent10" refType="h" fact="0.7478"/>
          <dgm:constr type="w" for="ch" forName="textaccent10" refType="w" fact="0.0166"/>
          <dgm:constr type="h" for="ch" forName="textaccent10" refType="h" fact="0.024"/>
          <dgm:constr type="l" for="ch" forName="text11" refType="w" fact="0.612"/>
          <dgm:constr type="t" for="ch" forName="text11" refType="h" fact="0.7951"/>
          <dgm:constr type="w" for="ch" forName="text11" refType="w" fact="0.1425"/>
          <dgm:constr type="h" for="ch" forName="text11" refType="h" fact="0.2049"/>
          <dgm:constr type="l" for="ch" forName="image11" refType="w" fact="0.4894"/>
          <dgm:constr type="t" for="ch" forName="image11" refType="h" fact="0.6816"/>
          <dgm:constr type="w" for="ch" forName="image11" refType="w" fact="0.1425"/>
          <dgm:constr type="h" for="ch" forName="image11" refType="h" fact="0.2049"/>
          <dgm:constr type="l" for="ch" forName="imageaccent11" refType="w" fact="0.5874"/>
          <dgm:constr type="t" for="ch" forName="imageaccent11" refType="h" fact="0.8589"/>
          <dgm:constr type="w" for="ch" forName="imageaccent11" refType="w" fact="0.0166"/>
          <dgm:constr type="h" for="ch" forName="imageaccent11" refType="h" fact="0.024"/>
          <dgm:constr type="l" for="ch" forName="textaccent11" refType="w" fact="0.6154"/>
          <dgm:constr type="t" for="ch" forName="textaccent11" refType="h" fact="0.8863"/>
          <dgm:constr type="w" for="ch" forName="textaccent11" refType="w" fact="0.0166"/>
          <dgm:constr type="h" for="ch" forName="textaccent11" refType="h" fact="0.024"/>
          <dgm:constr type="l" for="ch" forName="text12" refType="w" fact="0.735"/>
          <dgm:constr type="t" for="ch" forName="text12" refType="h" fact="0.684"/>
          <dgm:constr type="w" for="ch" forName="text12" refType="w" fact="0.1425"/>
          <dgm:constr type="h" for="ch" forName="text12" refType="h" fact="0.2049"/>
          <dgm:constr type="l" for="ch" forName="image12" refType="w" fact="0.8575"/>
          <dgm:constr type="t" for="ch" forName="image12" refType="h" fact="0.5718"/>
          <dgm:constr type="w" for="ch" forName="image12" refType="w" fact="0.1425"/>
          <dgm:constr type="h" for="ch" forName="image12" refType="h" fact="0.2049"/>
          <dgm:constr type="l" for="ch" forName="textaccent12" refType="w" fact="0.8594"/>
          <dgm:constr type="t" for="ch" forName="textaccent12" refType="h" fact="0.7739"/>
          <dgm:constr type="w" for="ch" forName="textaccent12" refType="w" fact="0.0166"/>
          <dgm:constr type="h" for="ch" forName="textaccent12" refType="h" fact="0.024"/>
          <dgm:constr type="l" for="ch" forName="imageaccent12" refType="w" fact="0.8858"/>
          <dgm:constr type="t" for="ch" forName="imageaccent12" refType="h" fact="0.7513"/>
          <dgm:constr type="w" for="ch" forName="imageaccent12" refType="w" fact="0.0166"/>
          <dgm:constr type="h" for="ch" forName="imageaccent12" refType="h" fact="0.024"/>
        </dgm:constrLst>
      </dgm:else>
    </dgm:choose>
    <dgm:forEach name="wrapper" axis="self" ptType="parTrans">
      <dgm:forEach name="wrapper2" axis="self" ptType="sibTrans" st="2">
        <dgm:forEach name="textRepeat" axis="self">
          <dgm:layoutNode name="textRepeatNode" styleLbl="alignNode1">
            <dgm:varLst>
              <dgm:chMax val="0"/>
              <dgm:chPref val="0"/>
              <dgm:bulletEnabled val="1"/>
            </dgm:varLst>
            <dgm:alg type="tx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.1"/>
              <dgm:constr type="bMarg" refType="primFontSz" fact="0.1"/>
            </dgm:constrLst>
            <dgm:ruleLst>
              <dgm:rule type="primFontSz" val="5" fact="NaN" max="NaN"/>
            </dgm:ruleLst>
          </dgm:layoutNode>
        </dgm:forEach>
        <dgm:forEach name="accentRepeat" axis="self">
          <dgm:layoutNode name="accentRepeatNode" styleLbl="solidAlignAcc1">
            <dgm:alg type="sp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/>
          </dgm:layoutNode>
        </dgm:forEach>
        <dgm:forEach name="imageRepeat" axis="self">
          <dgm:layoutNode name="imageRepeatNode" styleLbl="alignAcc1">
            <dgm:alg type="sp"/>
            <dgm:shape xmlns:r="http://schemas.openxmlformats.org/officeDocument/2006/relationships" type="hexagon" r:blip="" blipPhldr="1">
              <dgm:adjLst>
                <dgm:adj idx="1" val="0.25"/>
                <dgm:adj idx="2" val="1.1547"/>
              </dgm:adjLst>
            </dgm:shape>
            <dgm:presOf axis="self"/>
          </dgm:layoutNode>
        </dgm:forEach>
      </dgm:forEach>
    </dgm:forEach>
    <dgm:forEach name="Name14" axis="ch" ptType="node" cnt="1">
      <dgm:layoutNode name="text1">
        <dgm:alg type="sp"/>
        <dgm:shape xmlns:r="http://schemas.openxmlformats.org/officeDocument/2006/relationships" r:blip="">
          <dgm:adjLst/>
        </dgm:shape>
        <dgm:presOf/>
        <dgm:constrLst/>
        <dgm:forEach name="Name15" ref="textRepeat"/>
      </dgm:layoutNode>
      <dgm:layoutNode name="textaccent1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"/>
      </dgm:layoutNode>
    </dgm:forEach>
    <dgm:forEach name="Name17" axis="ch" ptType="sibTrans" hideLastTrans="0" cnt="1">
      <dgm:layoutNode name="image1">
        <dgm:alg type="sp"/>
        <dgm:shape xmlns:r="http://schemas.openxmlformats.org/officeDocument/2006/relationships" r:blip="">
          <dgm:adjLst/>
        </dgm:shape>
        <dgm:presOf/>
        <dgm:constrLst/>
        <dgm:forEach name="Name18" ref="imageRepeat"/>
      </dgm:layoutNode>
      <dgm:layoutNode name="imageaccent1">
        <dgm:alg type="sp"/>
        <dgm:shape xmlns:r="http://schemas.openxmlformats.org/officeDocument/2006/relationships" r:blip="">
          <dgm:adjLst/>
        </dgm:shape>
        <dgm:presOf/>
        <dgm:constrLst/>
        <dgm:forEach name="Name19" ref="accentRepeat"/>
      </dgm:layoutNode>
    </dgm:forEach>
    <dgm:forEach name="Name20" axis="ch" ptType="node" st="2" cnt="1">
      <dgm:layoutNode name="text2">
        <dgm:alg type="sp"/>
        <dgm:shape xmlns:r="http://schemas.openxmlformats.org/officeDocument/2006/relationships" r:blip="">
          <dgm:adjLst/>
        </dgm:shape>
        <dgm:presOf/>
        <dgm:constrLst/>
        <dgm:forEach name="Name21" ref="textRepeat"/>
      </dgm:layoutNode>
      <dgm:layoutNode name="textaccent2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"/>
      </dgm:layoutNode>
    </dgm:forEach>
    <dgm:forEach name="Name23" axis="ch" ptType="sibTrans" hideLastTrans="0" st="2" cnt="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24" ref="imageRepeat"/>
      </dgm:layoutNode>
      <dgm:layoutNode name="imageaccent2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"/>
      </dgm:layoutNode>
    </dgm:forEach>
    <dgm:forEach name="Name26" axis="ch" ptType="node" st="3" cnt="1">
      <dgm:layoutNode name="text3">
        <dgm:alg type="sp"/>
        <dgm:shape xmlns:r="http://schemas.openxmlformats.org/officeDocument/2006/relationships" r:blip="">
          <dgm:adjLst/>
        </dgm:shape>
        <dgm:presOf/>
        <dgm:constrLst/>
        <dgm:forEach name="Name27" ref="textRepeat"/>
      </dgm:layoutNode>
      <dgm:layoutNode name="textaccent3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</dgm:forEach>
    <dgm:forEach name="Name29" axis="ch" ptType="sibTrans" hideLastTrans="0" st="3" cnt="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30" ref="imageRepeat"/>
      </dgm:layoutNode>
      <dgm:layoutNode name="imageaccent3">
        <dgm:alg type="sp"/>
        <dgm:shape xmlns:r="http://schemas.openxmlformats.org/officeDocument/2006/relationships" r:blip="">
          <dgm:adjLst/>
        </dgm:shape>
        <dgm:presOf/>
        <dgm:constrLst/>
        <dgm:forEach name="Name31" ref="accentRepeat"/>
      </dgm:layoutNode>
    </dgm:forEach>
    <dgm:forEach name="Name32" axis="ch" ptType="node" st="4" cnt="1">
      <dgm:layoutNode name="text4">
        <dgm:alg type="sp"/>
        <dgm:shape xmlns:r="http://schemas.openxmlformats.org/officeDocument/2006/relationships" r:blip="">
          <dgm:adjLst/>
        </dgm:shape>
        <dgm:presOf/>
        <dgm:constrLst/>
        <dgm:forEach name="Name33" ref="textRepeat"/>
      </dgm:layoutNode>
      <dgm:layoutNode name="textaccent4">
        <dgm:alg type="sp"/>
        <dgm:shape xmlns:r="http://schemas.openxmlformats.org/officeDocument/2006/relationships" r:blip="">
          <dgm:adjLst/>
        </dgm:shape>
        <dgm:presOf/>
        <dgm:constrLst/>
        <dgm:forEach name="Name34" ref="accentRepeat"/>
      </dgm:layoutNode>
    </dgm:forEach>
    <dgm:forEach name="Name35" axis="ch" ptType="sibTrans" hideLastTrans="0" st="4" cnt="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36" ref="imageRepeat"/>
      </dgm:layoutNode>
      <dgm:layoutNode name="imageaccent4">
        <dgm:alg type="sp"/>
        <dgm:shape xmlns:r="http://schemas.openxmlformats.org/officeDocument/2006/relationships" r:blip="">
          <dgm:adjLst/>
        </dgm:shape>
        <dgm:presOf/>
        <dgm:constrLst/>
        <dgm:forEach name="Name37" ref="accentRepeat"/>
      </dgm:layoutNode>
    </dgm:forEach>
    <dgm:forEach name="Name38" axis="ch" ptType="node" st="5" cnt="1">
      <dgm:layoutNode name="text5">
        <dgm:alg type="sp"/>
        <dgm:shape xmlns:r="http://schemas.openxmlformats.org/officeDocument/2006/relationships" r:blip="">
          <dgm:adjLst/>
        </dgm:shape>
        <dgm:presOf/>
        <dgm:constrLst/>
        <dgm:forEach name="Name39" ref="textRepeat"/>
      </dgm:layoutNode>
      <dgm:layoutNode name="text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</dgm:forEach>
    <dgm:forEach name="Name41" axis="ch" ptType="sibTrans" hideLastTrans="0" st="5" cnt="1">
      <dgm:layoutNode name="image5">
        <dgm:alg type="sp"/>
        <dgm:shape xmlns:r="http://schemas.openxmlformats.org/officeDocument/2006/relationships" r:blip="">
          <dgm:adjLst/>
        </dgm:shape>
        <dgm:presOf/>
        <dgm:constrLst/>
        <dgm:forEach name="Name42" ref="imageRepeat"/>
      </dgm:layoutNode>
      <dgm:layoutNode name="imageaccent5">
        <dgm:alg type="sp"/>
        <dgm:shape xmlns:r="http://schemas.openxmlformats.org/officeDocument/2006/relationships" r:blip="">
          <dgm:adjLst/>
        </dgm:shape>
        <dgm:presOf/>
        <dgm:constrLst/>
        <dgm:forEach name="Name43" ref="accentRepeat"/>
      </dgm:layoutNode>
    </dgm:forEach>
    <dgm:forEach name="Name44" axis="ch" ptType="node" st="6" cnt="1">
      <dgm:layoutNode name="text6">
        <dgm:alg type="sp"/>
        <dgm:shape xmlns:r="http://schemas.openxmlformats.org/officeDocument/2006/relationships" r:blip="">
          <dgm:adjLst/>
        </dgm:shape>
        <dgm:presOf/>
        <dgm:constrLst/>
        <dgm:forEach name="Name45" ref="textRepeat"/>
      </dgm:layoutNode>
      <dgm:layoutNode name="textaccent6">
        <dgm:alg type="sp"/>
        <dgm:shape xmlns:r="http://schemas.openxmlformats.org/officeDocument/2006/relationships" r:blip="">
          <dgm:adjLst/>
        </dgm:shape>
        <dgm:presOf/>
        <dgm:constrLst/>
        <dgm:forEach name="Name46" ref="accentRepeat"/>
      </dgm:layoutNode>
    </dgm:forEach>
    <dgm:forEach name="Name47" axis="ch" ptType="sibTrans" hideLastTrans="0" st="6" cnt="1">
      <dgm:layoutNode name="image6">
        <dgm:alg type="sp"/>
        <dgm:shape xmlns:r="http://schemas.openxmlformats.org/officeDocument/2006/relationships" r:blip="">
          <dgm:adjLst/>
        </dgm:shape>
        <dgm:presOf/>
        <dgm:constrLst/>
        <dgm:forEach name="Name48" ref="imageRepeat"/>
      </dgm:layoutNode>
      <dgm:layoutNode name="imageaccent6">
        <dgm:alg type="sp"/>
        <dgm:shape xmlns:r="http://schemas.openxmlformats.org/officeDocument/2006/relationships" r:blip="">
          <dgm:adjLst/>
        </dgm:shape>
        <dgm:presOf/>
        <dgm:constrLst/>
        <dgm:forEach name="Name49" ref="accentRepeat"/>
      </dgm:layoutNode>
    </dgm:forEach>
    <dgm:forEach name="Name50" axis="ch" ptType="node" st="7" cnt="1">
      <dgm:layoutNode name="text7">
        <dgm:alg type="sp"/>
        <dgm:shape xmlns:r="http://schemas.openxmlformats.org/officeDocument/2006/relationships" r:blip="">
          <dgm:adjLst/>
        </dgm:shape>
        <dgm:presOf/>
        <dgm:constrLst/>
        <dgm:forEach name="Name51" ref="textRepeat"/>
      </dgm:layoutNode>
      <dgm:layoutNode name="textaccent7">
        <dgm:alg type="sp"/>
        <dgm:shape xmlns:r="http://schemas.openxmlformats.org/officeDocument/2006/relationships" r:blip="">
          <dgm:adjLst/>
        </dgm:shape>
        <dgm:presOf/>
        <dgm:constrLst/>
        <dgm:forEach name="Name52" ref="accentRepeat"/>
      </dgm:layoutNode>
    </dgm:forEach>
    <dgm:forEach name="Name53" axis="ch" ptType="sibTrans" hideLastTrans="0" st="7" cnt="1">
      <dgm:layoutNode name="image7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  <dgm:layoutNode name="imageaccent7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</dgm:forEach>
    <dgm:forEach name="Name56" axis="ch" ptType="node" st="8" cnt="1">
      <dgm:layoutNode name="text8">
        <dgm:alg type="sp"/>
        <dgm:shape xmlns:r="http://schemas.openxmlformats.org/officeDocument/2006/relationships" r:blip="">
          <dgm:adjLst/>
        </dgm:shape>
        <dgm:presOf/>
        <dgm:constrLst/>
        <dgm:forEach name="Name57" ref="textRepeat"/>
      </dgm:layoutNode>
      <dgm:layoutNode name="textaccent8">
        <dgm:alg type="sp"/>
        <dgm:shape xmlns:r="http://schemas.openxmlformats.org/officeDocument/2006/relationships" r:blip="">
          <dgm:adjLst/>
        </dgm:shape>
        <dgm:presOf/>
        <dgm:constrLst/>
        <dgm:forEach name="Name58" ref="accentRepeat"/>
      </dgm:layoutNode>
    </dgm:forEach>
    <dgm:forEach name="Name59" axis="ch" ptType="sibTrans" hideLastTrans="0" st="8" cnt="1">
      <dgm:layoutNode name="image8">
        <dgm:alg type="sp"/>
        <dgm:shape xmlns:r="http://schemas.openxmlformats.org/officeDocument/2006/relationships" r:blip="">
          <dgm:adjLst/>
        </dgm:shape>
        <dgm:presOf/>
        <dgm:constrLst/>
        <dgm:forEach name="Name60" ref="imageRepeat"/>
      </dgm:layoutNode>
      <dgm:layoutNode name="imageaccent8">
        <dgm:alg type="sp"/>
        <dgm:shape xmlns:r="http://schemas.openxmlformats.org/officeDocument/2006/relationships" r:blip="">
          <dgm:adjLst/>
        </dgm:shape>
        <dgm:presOf/>
        <dgm:constrLst/>
        <dgm:forEach name="Name61" ref="accentRepeat"/>
      </dgm:layoutNode>
    </dgm:forEach>
    <dgm:forEach name="Name62" axis="ch" ptType="node" st="9" cnt="1">
      <dgm:layoutNode name="text9">
        <dgm:alg type="sp"/>
        <dgm:shape xmlns:r="http://schemas.openxmlformats.org/officeDocument/2006/relationships" r:blip="">
          <dgm:adjLst/>
        </dgm:shape>
        <dgm:presOf/>
        <dgm:constrLst/>
        <dgm:forEach name="Name63" ref="textRepeat"/>
      </dgm:layoutNode>
      <dgm:layoutNode name="textaccent9">
        <dgm:alg type="sp"/>
        <dgm:shape xmlns:r="http://schemas.openxmlformats.org/officeDocument/2006/relationships" r:blip="">
          <dgm:adjLst/>
        </dgm:shape>
        <dgm:presOf/>
        <dgm:constrLst/>
        <dgm:forEach name="Name64" ref="accentRepeat"/>
      </dgm:layoutNode>
    </dgm:forEach>
    <dgm:forEach name="Name65" axis="ch" ptType="sibTrans" hideLastTrans="0" st="9" cnt="1">
      <dgm:layoutNode name="image9">
        <dgm:alg type="sp"/>
        <dgm:shape xmlns:r="http://schemas.openxmlformats.org/officeDocument/2006/relationships" r:blip="">
          <dgm:adjLst/>
        </dgm:shape>
        <dgm:presOf/>
        <dgm:constrLst/>
        <dgm:forEach name="Name66" ref="imageRepeat"/>
      </dgm:layoutNode>
      <dgm:layoutNode name="imageaccent9">
        <dgm:alg type="sp"/>
        <dgm:shape xmlns:r="http://schemas.openxmlformats.org/officeDocument/2006/relationships" r:blip="">
          <dgm:adjLst/>
        </dgm:shape>
        <dgm:presOf/>
        <dgm:constrLst/>
        <dgm:forEach name="Name67" ref="accentRepeat"/>
      </dgm:layoutNode>
    </dgm:forEach>
    <dgm:forEach name="Name68" axis="ch" ptType="node" st="10" cnt="1">
      <dgm:layoutNode name="text10">
        <dgm:alg type="sp"/>
        <dgm:shape xmlns:r="http://schemas.openxmlformats.org/officeDocument/2006/relationships" r:blip="">
          <dgm:adjLst/>
        </dgm:shape>
        <dgm:presOf/>
        <dgm:constrLst/>
        <dgm:forEach name="Name69" ref="textRepeat"/>
      </dgm:layoutNode>
      <dgm:layoutNode name="textaccent10">
        <dgm:alg type="sp"/>
        <dgm:shape xmlns:r="http://schemas.openxmlformats.org/officeDocument/2006/relationships" r:blip="">
          <dgm:adjLst/>
        </dgm:shape>
        <dgm:presOf/>
        <dgm:constrLst/>
        <dgm:forEach name="Name70" ref="accentRepeat"/>
      </dgm:layoutNode>
    </dgm:forEach>
    <dgm:forEach name="Name71" axis="ch" ptType="sibTrans" hideLastTrans="0" st="10" cnt="1">
      <dgm:layoutNode name="image10">
        <dgm:alg type="sp"/>
        <dgm:shape xmlns:r="http://schemas.openxmlformats.org/officeDocument/2006/relationships" r:blip="">
          <dgm:adjLst/>
        </dgm:shape>
        <dgm:presOf/>
        <dgm:constrLst/>
        <dgm:forEach name="Name72" ref="imageRepeat"/>
      </dgm:layoutNode>
      <dgm:layoutNode name="imageaccent10">
        <dgm:alg type="sp"/>
        <dgm:shape xmlns:r="http://schemas.openxmlformats.org/officeDocument/2006/relationships" r:blip="">
          <dgm:adjLst/>
        </dgm:shape>
        <dgm:presOf/>
        <dgm:constrLst/>
        <dgm:forEach name="Name73" ref="accentRepeat"/>
      </dgm:layoutNode>
    </dgm:forEach>
    <dgm:forEach name="Name74" axis="ch" ptType="node" st="11" cnt="1">
      <dgm:layoutNode name="text11">
        <dgm:alg type="sp"/>
        <dgm:shape xmlns:r="http://schemas.openxmlformats.org/officeDocument/2006/relationships" r:blip="">
          <dgm:adjLst/>
        </dgm:shape>
        <dgm:presOf/>
        <dgm:constrLst/>
        <dgm:forEach name="Name75" ref="textRepeat"/>
      </dgm:layoutNode>
      <dgm:layoutNode name="textaccent1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</dgm:forEach>
    <dgm:forEach name="Name77" axis="ch" ptType="sibTrans" hideLastTrans="0" st="11" cnt="1">
      <dgm:layoutNode name="image11">
        <dgm:alg type="sp"/>
        <dgm:shape xmlns:r="http://schemas.openxmlformats.org/officeDocument/2006/relationships" r:blip="">
          <dgm:adjLst/>
        </dgm:shape>
        <dgm:presOf/>
        <dgm:constrLst/>
        <dgm:forEach name="Name78" ref="imageRepeat"/>
      </dgm:layoutNode>
      <dgm:layoutNode name="imageaccent11">
        <dgm:alg type="sp"/>
        <dgm:shape xmlns:r="http://schemas.openxmlformats.org/officeDocument/2006/relationships" r:blip="">
          <dgm:adjLst/>
        </dgm:shape>
        <dgm:presOf/>
        <dgm:constrLst/>
        <dgm:forEach name="Name79" ref="accentRepeat"/>
      </dgm:layoutNode>
    </dgm:forEach>
    <dgm:forEach name="Name80" axis="ch" ptType="node" st="12" cnt="1">
      <dgm:layoutNode name="text12">
        <dgm:alg type="sp"/>
        <dgm:shape xmlns:r="http://schemas.openxmlformats.org/officeDocument/2006/relationships" r:blip="">
          <dgm:adjLst/>
        </dgm:shape>
        <dgm:presOf/>
        <dgm:constrLst/>
        <dgm:forEach name="Name81" ref="textRepeat"/>
      </dgm:layoutNode>
      <dgm:layoutNode name="textaccent12">
        <dgm:alg type="sp"/>
        <dgm:shape xmlns:r="http://schemas.openxmlformats.org/officeDocument/2006/relationships" r:blip="">
          <dgm:adjLst/>
        </dgm:shape>
        <dgm:presOf/>
        <dgm:constrLst/>
        <dgm:forEach name="Name82" ref="accentRepeat"/>
      </dgm:layoutNode>
    </dgm:forEach>
    <dgm:forEach name="Name83" axis="ch" ptType="sibTrans" hideLastTrans="0" st="12" cnt="1">
      <dgm:layoutNode name="image12">
        <dgm:alg type="sp"/>
        <dgm:shape xmlns:r="http://schemas.openxmlformats.org/officeDocument/2006/relationships" r:blip="">
          <dgm:adjLst/>
        </dgm:shape>
        <dgm:presOf/>
        <dgm:constrLst/>
        <dgm:forEach name="Name84" ref="imageRepeat"/>
      </dgm:layoutNode>
      <dgm:layoutNode name="imageaccent12">
        <dgm:alg type="sp"/>
        <dgm:shape xmlns:r="http://schemas.openxmlformats.org/officeDocument/2006/relationships" r:blip="">
          <dgm:adjLst/>
        </dgm:shape>
        <dgm:presOf/>
        <dgm:constrLst/>
        <dgm:forEach name="Name85" ref="accentRepeat"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HexagonCluster">
  <dgm:title val=""/>
  <dgm:desc val=""/>
  <dgm:catLst>
    <dgm:cat type="picture" pri="21000"/>
    <dgm:cat type="relationship" pri="3200"/>
    <dgm:cat type="pictureconvert" pri="2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21"/>
      <dgm:chPref val="21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3871"/>
        </dgm:alg>
        <dgm:constrLst>
          <dgm:constr type="primFontSz" for="des" ptType="node" op="equ" val="65"/>
          <dgm:constr type="l" for="ch" forName="text1" refType="w" fact="0.4525"/>
          <dgm:constr type="t" for="ch" forName="text1" refType="h" fact="0.346"/>
          <dgm:constr type="w" for="ch" forName="text1" refType="w" fact="0.5475"/>
          <dgm:constr type="h" for="ch" forName="text1" refType="h" fact="0.654"/>
          <dgm:constr type="l" for="ch" forName="textaccent1" refType="w" fact="0.4652"/>
          <dgm:constr type="t" for="ch" forName="textaccent1" refType="h" fact="0.6348"/>
          <dgm:constr type="w" for="ch" forName="textaccent1" refType="w" fact="0.0639"/>
          <dgm:constr type="h" for="ch" forName="textaccent1" refType="h" fact="0.0765"/>
          <dgm:constr type="l" for="ch" forName="image1" refType="w" fact="0"/>
          <dgm:constr type="t" for="ch" forName="image1" refType="h" fact="0"/>
          <dgm:constr type="w" for="ch" forName="image1" refType="w" fact="0.5468"/>
          <dgm:constr type="h" for="ch" forName="image1" refType="h" fact="0.6538"/>
          <dgm:constr type="l" for="ch" forName="imageaccent1" refType="w" fact="0.3702"/>
          <dgm:constr type="t" for="ch" forName="imageaccent1" refType="h" fact="0.5633"/>
          <dgm:constr type="w" for="ch" forName="imageaccent1" refType="w" fact="0.0639"/>
          <dgm:constr type="h" for="ch" forName="imageaccent1" refType="h" fact="0.0765"/>
        </dgm:constrLst>
      </dgm:if>
      <dgm:if name="Name3" axis="ch" ptType="node" func="cnt" op="equ" val="2">
        <dgm:alg type="composite">
          <dgm:param type="ar" val="2.6443"/>
        </dgm:alg>
        <dgm:constrLst>
          <dgm:constr type="primFontSz" for="des" ptType="node" op="equ" val="65"/>
          <dgm:constr type="l" for="ch" forName="text1" refType="w" fact="0.2383"/>
          <dgm:constr type="t" for="ch" forName="text1" refType="h" fact="0.3501"/>
          <dgm:constr type="w" for="ch" forName="text1" refType="w" fact="0.285"/>
          <dgm:constr type="h" for="ch" forName="text1" refType="h" fact="0.6499"/>
          <dgm:constr type="l" for="ch" forName="textaccent1" refType="w" fact="0.2472"/>
          <dgm:constr type="t" for="ch" forName="textaccent1" refType="h" fact="0.6371"/>
          <dgm:constr type="w" for="ch" forName="textaccent1" refType="w" fact="0.0333"/>
          <dgm:constr type="h" for="ch" forName="textaccent1" refType="h" fact="0.076"/>
          <dgm:constr type="l" for="ch" forName="image1" refType="w" fact="0"/>
          <dgm:constr type="t" for="ch" forName="image1" refType="h" fact="0"/>
          <dgm:constr type="w" for="ch" forName="image1" refType="w" fact="0.285"/>
          <dgm:constr type="h" for="ch" forName="image1" refType="h" fact="0.6499"/>
          <dgm:constr type="l" for="ch" forName="imageaccent1" refType="w" fact="0.1942"/>
          <dgm:constr type="t" for="ch" forName="imageaccent1" refType="h" fact="0.5602"/>
          <dgm:constr type="w" for="ch" forName="imageaccent1" refType="w" fact="0.0333"/>
          <dgm:constr type="h" for="ch" forName="imageaccent1" refType="h" fact="0.076"/>
          <dgm:constr type="l" for="ch" forName="text2" refType="w" fact="0.4767"/>
          <dgm:constr type="t" for="ch" forName="text2" refType="h" fact="0"/>
          <dgm:constr type="w" for="ch" forName="text2" refType="w" fact="0.285"/>
          <dgm:constr type="h" for="ch" forName="text2" refType="h" fact="0.6499"/>
          <dgm:constr type="l" for="ch" forName="textaccent2" refType="w" fact="0.6709"/>
          <dgm:constr type="t" for="ch" forName="textaccent2" refType="h" fact="0.5602"/>
          <dgm:constr type="w" for="ch" forName="textaccent2" refType="w" fact="0.0333"/>
          <dgm:constr type="h" for="ch" forName="textaccent2" refType="h" fact="0.076"/>
          <dgm:constr type="l" for="ch" forName="image2" refType="w" fact="0.715"/>
          <dgm:constr type="t" for="ch" forName="image2" refType="h" fact="0.3501"/>
          <dgm:constr type="w" for="ch" forName="image2" refType="w" fact="0.285"/>
          <dgm:constr type="h" for="ch" forName="image2" refType="h" fact="0.6499"/>
          <dgm:constr type="l" for="ch" forName="imageaccent2" refType="w" fact="0.7239"/>
          <dgm:constr type="t" for="ch" forName="imageaccent2" refType="h" fact="0.6371"/>
          <dgm:constr type="w" for="ch" forName="imageaccent2" refType="w" fact="0.0333"/>
          <dgm:constr type="h" for="ch" forName="imageaccent2" refType="h" fact="0.076"/>
        </dgm:constrLst>
      </dgm:if>
      <dgm:if name="Name4" axis="ch" ptType="node" func="cnt" op="equ" val="3">
        <dgm:alg type="composite">
          <dgm:param type="ar" val="1.5623"/>
        </dgm:alg>
        <dgm:constrLst>
          <dgm:constr type="primFontSz" for="des" ptType="node" op="equ" val="65"/>
          <dgm:constr type="l" for="ch" forName="text1" refType="w" fact="0.2402"/>
          <dgm:constr type="t" for="ch" forName="text1" refType="h" fact="0.6215"/>
          <dgm:constr type="w" for="ch" forName="text1" refType="w" fact="0.281"/>
          <dgm:constr type="h" for="ch" forName="text1" refType="h" fact="0.3785"/>
          <dgm:constr type="l" for="ch" forName="textaccent1" refType="w" fact="0.2475"/>
          <dgm:constr type="t" for="ch" forName="textaccent1" refType="h" fact="0.7886"/>
          <dgm:constr type="w" for="ch" forName="textaccent1" refType="w" fact="0.0329"/>
          <dgm:constr type="h" for="ch" forName="textaccent1" refType="h" fact="0.0443"/>
          <dgm:constr type="l" for="ch" forName="image1" refType="w" fact="0"/>
          <dgm:constr type="t" for="ch" forName="image1" refType="h" fact="0.4182"/>
          <dgm:constr type="w" for="ch" forName="image1" refType="w" fact="0.281"/>
          <dgm:constr type="h" for="ch" forName="image1" refType="h" fact="0.3785"/>
          <dgm:constr type="l" for="ch" forName="imageaccent1" refType="w" fact="0.1913"/>
          <dgm:constr type="t" for="ch" forName="imageaccent1" refType="h" fact="0.7467"/>
          <dgm:constr type="w" for="ch" forName="imageaccent1" refType="w" fact="0.0329"/>
          <dgm:constr type="h" for="ch" forName="imageaccent1" refType="h" fact="0.0443"/>
          <dgm:constr type="l" for="ch" forName="text2" refType="w" fact="0.4796"/>
          <dgm:constr type="t" for="ch" forName="text2" refType="h" fact="0.4137"/>
          <dgm:constr type="w" for="ch" forName="text2" refType="w" fact="0.281"/>
          <dgm:constr type="h" for="ch" forName="text2" refType="h" fact="0.3785"/>
          <dgm:constr type="l" for="ch" forName="textaccent2" refType="w" fact="0.6717"/>
          <dgm:constr type="t" for="ch" forName="textaccent2" refType="h" fact="0.7418"/>
          <dgm:constr type="w" for="ch" forName="textaccent2" refType="w" fact="0.0329"/>
          <dgm:constr type="h" for="ch" forName="textaccent2" refType="h" fact="0.0443"/>
          <dgm:constr type="l" for="ch" forName="image2" refType="w" fact="0.719"/>
          <dgm:constr type="t" for="ch" forName="image2" refType="h" fact="0.6215"/>
          <dgm:constr type="w" for="ch" forName="image2" refType="w" fact="0.281"/>
          <dgm:constr type="h" for="ch" forName="image2" refType="h" fact="0.3785"/>
          <dgm:constr type="l" for="ch" forName="imageaccent2" refType="w" fact="0.7263"/>
          <dgm:constr type="t" for="ch" forName="imageaccent2" refType="h" fact="0.7886"/>
          <dgm:constr type="w" for="ch" forName="imageaccent2" refType="w" fact="0.0329"/>
          <dgm:constr type="h" for="ch" forName="imageaccent2" refType="h" fact="0.0443"/>
          <dgm:constr type="l" for="ch" forName="text3" refType="w" fact="0.2402"/>
          <dgm:constr type="t" for="ch" forName="text3" refType="h" fact="0.2068"/>
          <dgm:constr type="w" for="ch" forName="text3" refType="w" fact="0.281"/>
          <dgm:constr type="h" for="ch" forName="text3" refType="h" fact="0.3785"/>
          <dgm:constr type="l" for="ch" forName="textaccent3" refType="w" fact="0.4307"/>
          <dgm:constr type="t" for="ch" forName="textaccent3" refType="h" fact="0.215"/>
          <dgm:constr type="w" for="ch" forName="textaccent3" refType="w" fact="0.0329"/>
          <dgm:constr type="h" for="ch" forName="textaccent3" refType="h" fact="0.0443"/>
          <dgm:constr type="l" for="ch" forName="image3" refType="w" fact="0.4796"/>
          <dgm:constr type="t" for="ch" forName="image3" refType="h" fact="0"/>
          <dgm:constr type="w" for="ch" forName="image3" refType="w" fact="0.281"/>
          <dgm:constr type="h" for="ch" forName="image3" refType="h" fact="0.3785"/>
          <dgm:constr type="l" for="ch" forName="imageaccent3" refType="w" fact="0.4879"/>
          <dgm:constr type="t" for="ch" forName="imageaccent3" refType="h" fact="0.1662"/>
          <dgm:constr type="w" for="ch" forName="imageaccent3" refType="w" fact="0.0329"/>
          <dgm:constr type="h" for="ch" forName="imageaccent3" refType="h" fact="0.0443"/>
        </dgm:constrLst>
      </dgm:if>
      <dgm:if name="Name5" axis="ch" ptType="node" func="cnt" op="equ" val="4">
        <dgm:alg type="composite">
          <dgm:param type="ar" val="1.943"/>
        </dgm:alg>
        <dgm:constrLst>
          <dgm:constr type="primFontSz" for="des" ptType="node" op="equ" val="65"/>
          <dgm:constr type="l" for="ch" forName="image2" refType="w" fact="0.5787"/>
          <dgm:constr type="t" for="ch" forName="image2" refType="h" fact="0.6208"/>
          <dgm:constr type="w" for="ch" forName="image2" refType="w" fact="0.227"/>
          <dgm:constr type="h" for="ch" forName="image2" refType="h" fact="0.3786"/>
          <dgm:constr type="l" for="ch" forName="text4" refType="w" fact="0.5787"/>
          <dgm:constr type="t" for="ch" forName="text4" refType="h" fact="0.2081"/>
          <dgm:constr type="w" for="ch" forName="text4" refType="w" fact="0.227"/>
          <dgm:constr type="h" for="ch" forName="text4" refType="h" fact="0.3786"/>
          <dgm:constr type="l" for="ch" forName="text2" refType="w" fact="0.3852"/>
          <dgm:constr type="t" for="ch" forName="text2" refType="h" fact="0.4127"/>
          <dgm:constr type="w" for="ch" forName="text2" refType="w" fact="0.227"/>
          <dgm:constr type="h" for="ch" forName="text2" refType="h" fact="0.3786"/>
          <dgm:constr type="l" for="ch" forName="image3" refType="w" fact="0.3852"/>
          <dgm:constr type="t" for="ch" forName="image3" refType="h" fact="0"/>
          <dgm:constr type="w" for="ch" forName="image3" refType="w" fact="0.227"/>
          <dgm:constr type="h" for="ch" forName="image3" refType="h" fact="0.3786"/>
          <dgm:constr type="l" for="ch" forName="text1" refType="w" fact="0.1927"/>
          <dgm:constr type="t" for="ch" forName="text1" refType="h" fact="0.6214"/>
          <dgm:constr type="w" for="ch" forName="text1" refType="w" fact="0.227"/>
          <dgm:constr type="h" for="ch" forName="text1" refType="h" fact="0.3786"/>
          <dgm:constr type="l" for="ch" forName="textaccent1" refType="w" fact="0.1998"/>
          <dgm:constr type="t" for="ch" forName="textaccent1" refType="h" fact="0.7887"/>
          <dgm:constr type="w" for="ch" forName="textaccent1" refType="w" fact="0.0265"/>
          <dgm:constr type="h" for="ch" forName="textaccent1" refType="h" fact="0.0444"/>
          <dgm:constr type="l" for="ch" forName="image1" refType="w" fact="0"/>
          <dgm:constr type="t" for="ch" forName="image1" refType="h" fact="0.4156"/>
          <dgm:constr type="w" for="ch" forName="image1" refType="w" fact="0.227"/>
          <dgm:constr type="h" for="ch" forName="image1" refType="h" fact="0.3786"/>
          <dgm:constr type="l" for="ch" forName="imageaccent1" refType="w" fact="0.1537"/>
          <dgm:constr type="t" for="ch" forName="imageaccent1" refType="h" fact="0.7417"/>
          <dgm:constr type="w" for="ch" forName="imageaccent1" refType="w" fact="0.0265"/>
          <dgm:constr type="h" for="ch" forName="imageaccent1" refType="h" fact="0.0444"/>
          <dgm:constr type="l" for="ch" forName="textaccent2" refType="w" fact="0.5407"/>
          <dgm:constr type="t" for="ch" forName="textaccent2" refType="h" fact="0.7384"/>
          <dgm:constr type="w" for="ch" forName="textaccent2" refType="w" fact="0.0265"/>
          <dgm:constr type="h" for="ch" forName="textaccent2" refType="h" fact="0.0444"/>
          <dgm:constr type="l" for="ch" forName="imageaccent2" refType="w" fact="0.5839"/>
          <dgm:constr type="t" for="ch" forName="imageaccent2" refType="h" fact="0.7904"/>
          <dgm:constr type="w" for="ch" forName="imageaccent2" refType="w" fact="0.0265"/>
          <dgm:constr type="h" for="ch" forName="imageaccent2" refType="h" fact="0.0444"/>
          <dgm:constr type="l" for="ch" forName="text3" refType="w" fact="0.1927"/>
          <dgm:constr type="t" for="ch" forName="text3" refType="h" fact="0.2087"/>
          <dgm:constr type="w" for="ch" forName="text3" refType="w" fact="0.227"/>
          <dgm:constr type="h" for="ch" forName="text3" refType="h" fact="0.3786"/>
          <dgm:constr type="l" for="ch" forName="textaccent3" refType="w" fact="0.3472"/>
          <dgm:constr type="t" for="ch" forName="textaccent3" refType="h" fact="0.2165"/>
          <dgm:constr type="w" for="ch" forName="textaccent3" refType="w" fact="0.0265"/>
          <dgm:constr type="h" for="ch" forName="textaccent3" refType="h" fact="0.0444"/>
          <dgm:constr type="l" for="ch" forName="imageaccent3" refType="w" fact="0.3904"/>
          <dgm:constr type="t" for="ch" forName="imageaccent3" refType="h" fact="0.1678"/>
          <dgm:constr type="w" for="ch" forName="imageaccent3" refType="w" fact="0.0265"/>
          <dgm:constr type="h" for="ch" forName="imageaccent3" refType="h" fact="0.0444"/>
          <dgm:constr type="l" for="ch" forName="textaccent4" refType="w" fact="0.7739"/>
          <dgm:constr type="t" for="ch" forName="textaccent4" refType="h" fact="0.3752"/>
          <dgm:constr type="w" for="ch" forName="textaccent4" refType="w" fact="0.0265"/>
          <dgm:constr type="h" for="ch" forName="textaccent4" refType="h" fact="0.0444"/>
          <dgm:constr type="l" for="ch" forName="image4" refType="w" fact="0.773"/>
          <dgm:constr type="t" for="ch" forName="image4" refType="h" fact="0.4162"/>
          <dgm:constr type="w" for="ch" forName="image4" refType="w" fact="0.227"/>
          <dgm:constr type="h" for="ch" forName="image4" refType="h" fact="0.3786"/>
          <dgm:constr type="l" for="ch" forName="imageaccent4" refType="w" fact="0.8188"/>
          <dgm:constr type="t" for="ch" forName="imageaccent4" refType="h" fact="0.4229"/>
          <dgm:constr type="w" for="ch" forName="imageaccent4" refType="w" fact="0.0265"/>
          <dgm:constr type="h" for="ch" forName="imageaccent4" refType="h" fact="0.0444"/>
        </dgm:constrLst>
      </dgm:if>
      <dgm:if name="Name6" axis="ch" ptType="node" func="cnt" op="equ" val="5">
        <dgm:alg type="composite">
          <dgm:param type="ar" val="2.3203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4193"/>
          <dgm:constr type="w" for="ch" forName="image4" refType="w" fact="0.1886"/>
          <dgm:constr type="h" for="ch" forName="image4" refType="h" fact="0.3757"/>
          <dgm:constr type="l" for="ch" forName="text5" refType="w" fact="0.6491"/>
          <dgm:constr type="t" for="ch" forName="text5" refType="h" fact="0.004"/>
          <dgm:constr type="w" for="ch" forName="text5" refType="w" fact="0.1886"/>
          <dgm:constr type="h" for="ch" forName="text5" refType="h" fact="0.3757"/>
          <dgm:constr type="l" for="ch" forName="image5" refType="w" fact="0.8114"/>
          <dgm:constr type="t" for="ch" forName="image5" refType="h" fact="0.2136"/>
          <dgm:constr type="w" for="ch" forName="image5" refType="w" fact="0.1886"/>
          <dgm:constr type="h" for="ch" forName="image5" refType="h" fact="0.3757"/>
          <dgm:constr type="l" for="ch" forName="image2" refType="w" fact="0.4868"/>
          <dgm:constr type="t" for="ch" forName="image2" refType="h" fact="0.6235"/>
          <dgm:constr type="w" for="ch" forName="image2" refType="w" fact="0.1886"/>
          <dgm:constr type="h" for="ch" forName="image2" refType="h" fact="0.3757"/>
          <dgm:constr type="l" for="ch" forName="text4" refType="w" fact="0.4868"/>
          <dgm:constr type="t" for="ch" forName="text4" refType="h" fact="0.2081"/>
          <dgm:constr type="w" for="ch" forName="text4" refType="w" fact="0.1886"/>
          <dgm:constr type="h" for="ch" forName="text4" refType="h" fact="0.3757"/>
          <dgm:constr type="l" for="ch" forName="text2" refType="w" fact="0.3246"/>
          <dgm:constr type="t" for="ch" forName="text2" refType="h" fact="0.4154"/>
          <dgm:constr type="w" for="ch" forName="text2" refType="w" fact="0.1886"/>
          <dgm:constr type="h" for="ch" forName="text2" refType="h" fact="0.3757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757"/>
          <dgm:constr type="l" for="ch" forName="text1" refType="w" fact="0.1623"/>
          <dgm:constr type="t" for="ch" forName="text1" refType="h" fact="0.6243"/>
          <dgm:constr type="w" for="ch" forName="text1" refType="w" fact="0.1886"/>
          <dgm:constr type="h" for="ch" forName="text1" refType="h" fact="0.3757"/>
          <dgm:constr type="l" for="ch" forName="text3" refType="w" fact="0.1623"/>
          <dgm:constr type="t" for="ch" forName="text3" refType="h" fact="0.2089"/>
          <dgm:constr type="w" for="ch" forName="text3" refType="w" fact="0.1886"/>
          <dgm:constr type="h" for="ch" forName="text3" refType="h" fact="0.3757"/>
          <dgm:constr type="l" for="ch" forName="textaccent1" refType="w" fact="0.1668"/>
          <dgm:constr type="t" for="ch" forName="textaccent1" refType="h" fact="0.7923"/>
          <dgm:constr type="w" for="ch" forName="textaccent1" refType="w" fact="0.022"/>
          <dgm:constr type="h" for="ch" forName="textaccent1" refType="h" fact="0.044"/>
          <dgm:constr type="l" for="ch" forName="image1" refType="w" fact="0"/>
          <dgm:constr type="t" for="ch" forName="image1" refType="h" fact="0.4166"/>
          <dgm:constr type="w" for="ch" forName="image1" refType="w" fact="0.1886"/>
          <dgm:constr type="h" for="ch" forName="image1" refType="h" fact="0.3757"/>
          <dgm:constr type="l" for="ch" forName="imageaccent1" refType="w" fact="0.1292"/>
          <dgm:constr type="t" for="ch" forName="imageaccent1" refType="h" fact="0.7424"/>
          <dgm:constr type="w" for="ch" forName="imageaccent1" refType="w" fact="0.022"/>
          <dgm:constr type="h" for="ch" forName="imageaccent1" refType="h" fact="0.044"/>
          <dgm:constr type="l" for="ch" forName="textaccent2" refType="w" fact="0.4544"/>
          <dgm:constr type="t" for="ch" forName="textaccent2" refType="h" fact="0.7404"/>
          <dgm:constr type="w" for="ch" forName="textaccent2" refType="w" fact="0.022"/>
          <dgm:constr type="h" for="ch" forName="textaccent2" refType="h" fact="0.044"/>
          <dgm:constr type="l" for="ch" forName="imageaccent2" refType="w" fact="0.4914"/>
          <dgm:constr type="t" for="ch" forName="imageaccent2" refType="h" fact="0.7907"/>
          <dgm:constr type="w" for="ch" forName="imageaccent2" refType="w" fact="0.022"/>
          <dgm:constr type="h" for="ch" forName="imageaccent2" refType="h" fact="0.044"/>
          <dgm:constr type="l" for="ch" forName="textaccent3" refType="w" fact="0.2915"/>
          <dgm:constr type="t" for="ch" forName="textaccent3" refType="h" fact="0.216"/>
          <dgm:constr type="w" for="ch" forName="textaccent3" refType="w" fact="0.022"/>
          <dgm:constr type="h" for="ch" forName="textaccent3" refType="h" fact="0.044"/>
          <dgm:constr type="l" for="ch" forName="imageaccent3" refType="w" fact="0.3299"/>
          <dgm:constr type="t" for="ch" forName="imageaccent3" refType="h" fact="0.1665"/>
          <dgm:constr type="w" for="ch" forName="imageaccent3" refType="w" fact="0.022"/>
          <dgm:constr type="h" for="ch" forName="imageaccent3" refType="h" fact="0.044"/>
          <dgm:constr type="l" for="ch" forName="textaccent4" refType="w" fact="0.65"/>
          <dgm:constr type="t" for="ch" forName="textaccent4" refType="h" fact="0.3746"/>
          <dgm:constr type="w" for="ch" forName="textaccent4" refType="w" fact="0.022"/>
          <dgm:constr type="h" for="ch" forName="textaccent4" refType="h" fact="0.044"/>
          <dgm:constr type="l" for="ch" forName="imageaccent4" refType="w" fact="0.6859"/>
          <dgm:constr type="t" for="ch" forName="imageaccent4" refType="h" fact="0.4261"/>
          <dgm:constr type="w" for="ch" forName="imageaccent4" refType="w" fact="0.022"/>
          <dgm:constr type="h" for="ch" forName="imageaccent4" refType="h" fact="0.044"/>
          <dgm:constr type="l" for="ch" forName="textaccent5" refType="w" fact="0.8123"/>
          <dgm:constr type="t" for="ch" forName="textaccent5" refType="h" fact="0.1724"/>
          <dgm:constr type="w" for="ch" forName="textaccent5" refType="w" fact="0.022"/>
          <dgm:constr type="h" for="ch" forName="textaccent5" refType="h" fact="0.044"/>
          <dgm:constr type="l" for="ch" forName="imageaccent5" refType="w" fact="0.849"/>
          <dgm:constr type="t" for="ch" forName="imageaccent5" refType="h" fact="0.222"/>
          <dgm:constr type="w" for="ch" forName="imageaccent5" refType="w" fact="0.022"/>
          <dgm:constr type="h" for="ch" forName="imageaccent5" refType="h" fact="0.044"/>
        </dgm:constrLst>
      </dgm:if>
      <dgm:if name="Name7" axis="ch" ptType="node" func="cnt" op="equ" val="6">
        <dgm:alg type="composite">
          <dgm:param type="ar" val="1.9179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3466"/>
          <dgm:constr type="w" for="ch" forName="image4" refType="w" fact="0.1886"/>
          <dgm:constr type="h" for="ch" forName="image4" refType="h" fact="0.3106"/>
          <dgm:constr type="l" for="ch" forName="text5" refType="w" fact="0.6491"/>
          <dgm:constr type="t" for="ch" forName="text5" refType="h" fact="0.0033"/>
          <dgm:constr type="w" for="ch" forName="text5" refType="w" fact="0.1886"/>
          <dgm:constr type="h" for="ch" forName="text5" refType="h" fact="0.3106"/>
          <dgm:constr type="l" for="ch" forName="image5" refType="w" fact="0.8114"/>
          <dgm:constr type="t" for="ch" forName="image5" refType="h" fact="0.1766"/>
          <dgm:constr type="w" for="ch" forName="image5" refType="w" fact="0.1886"/>
          <dgm:constr type="h" for="ch" forName="image5" refType="h" fact="0.3106"/>
          <dgm:constr type="l" for="ch" forName="image2" refType="w" fact="0.4868"/>
          <dgm:constr type="t" for="ch" forName="image2" refType="h" fact="0.5154"/>
          <dgm:constr type="w" for="ch" forName="image2" refType="w" fact="0.1886"/>
          <dgm:constr type="h" for="ch" forName="image2" refType="h" fact="0.3106"/>
          <dgm:constr type="l" for="ch" forName="text4" refType="w" fact="0.4868"/>
          <dgm:constr type="t" for="ch" forName="text4" refType="h" fact="0.172"/>
          <dgm:constr type="w" for="ch" forName="text4" refType="w" fact="0.1886"/>
          <dgm:constr type="h" for="ch" forName="text4" refType="h" fact="0.3106"/>
          <dgm:constr type="l" for="ch" forName="text2" refType="w" fact="0.3246"/>
          <dgm:constr type="t" for="ch" forName="text2" refType="h" fact="0.3434"/>
          <dgm:constr type="w" for="ch" forName="text2" refType="w" fact="0.1886"/>
          <dgm:constr type="h" for="ch" forName="text2" refType="h" fact="0.3106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106"/>
          <dgm:constr type="l" for="ch" forName="text1" refType="w" fact="0.1623"/>
          <dgm:constr type="t" for="ch" forName="text1" refType="h" fact="0.516"/>
          <dgm:constr type="w" for="ch" forName="text1" refType="w" fact="0.1886"/>
          <dgm:constr type="h" for="ch" forName="text1" refType="h" fact="0.3106"/>
          <dgm:constr type="l" for="ch" forName="text3" refType="w" fact="0.1623"/>
          <dgm:constr type="t" for="ch" forName="text3" refType="h" fact="0.1727"/>
          <dgm:constr type="w" for="ch" forName="text3" refType="w" fact="0.1886"/>
          <dgm:constr type="h" for="ch" forName="text3" refType="h" fact="0.3106"/>
          <dgm:constr type="l" for="ch" forName="textaccent1" refType="w" fact="0.1668"/>
          <dgm:constr type="t" for="ch" forName="textaccent1" refType="h" fact="0.6549"/>
          <dgm:constr type="w" for="ch" forName="textaccent1" refType="w" fact="0.022"/>
          <dgm:constr type="h" for="ch" forName="textaccent1" refType="h" fact="0.0364"/>
          <dgm:constr type="l" for="ch" forName="image1" refType="w" fact="0"/>
          <dgm:constr type="t" for="ch" forName="image1" refType="h" fact="0.3443"/>
          <dgm:constr type="w" for="ch" forName="image1" refType="w" fact="0.1886"/>
          <dgm:constr type="h" for="ch" forName="image1" refType="h" fact="0.3106"/>
          <dgm:constr type="l" for="ch" forName="imageaccent1" refType="w" fact="0.1292"/>
          <dgm:constr type="t" for="ch" forName="imageaccent1" refType="h" fact="0.6137"/>
          <dgm:constr type="w" for="ch" forName="imageaccent1" refType="w" fact="0.022"/>
          <dgm:constr type="h" for="ch" forName="imageaccent1" refType="h" fact="0.0364"/>
          <dgm:constr type="l" for="ch" forName="textaccent2" refType="w" fact="0.4544"/>
          <dgm:constr type="t" for="ch" forName="textaccent2" refType="h" fact="0.612"/>
          <dgm:constr type="w" for="ch" forName="textaccent2" refType="w" fact="0.022"/>
          <dgm:constr type="h" for="ch" forName="textaccent2" refType="h" fact="0.0364"/>
          <dgm:constr type="l" for="ch" forName="imageaccent2" refType="w" fact="0.4914"/>
          <dgm:constr type="t" for="ch" forName="imageaccent2" refType="h" fact="0.6536"/>
          <dgm:constr type="w" for="ch" forName="imageaccent2" refType="w" fact="0.022"/>
          <dgm:constr type="h" for="ch" forName="imageaccent2" refType="h" fact="0.0364"/>
          <dgm:constr type="l" for="ch" forName="textaccent3" refType="w" fact="0.2915"/>
          <dgm:constr type="t" for="ch" forName="textaccent3" refType="h" fact="0.1786"/>
          <dgm:constr type="w" for="ch" forName="textaccent3" refType="w" fact="0.022"/>
          <dgm:constr type="h" for="ch" forName="textaccent3" refType="h" fact="0.0364"/>
          <dgm:constr type="l" for="ch" forName="imageaccent3" refType="w" fact="0.3299"/>
          <dgm:constr type="t" for="ch" forName="imageaccent3" refType="h" fact="0.1376"/>
          <dgm:constr type="w" for="ch" forName="imageaccent3" refType="w" fact="0.022"/>
          <dgm:constr type="h" for="ch" forName="imageaccent3" refType="h" fact="0.0364"/>
          <dgm:constr type="l" for="ch" forName="textaccent4" refType="w" fact="0.65"/>
          <dgm:constr type="t" for="ch" forName="textaccent4" refType="h" fact="0.3096"/>
          <dgm:constr type="w" for="ch" forName="textaccent4" refType="w" fact="0.022"/>
          <dgm:constr type="h" for="ch" forName="textaccent4" refType="h" fact="0.0364"/>
          <dgm:constr type="l" for="ch" forName="imageaccent4" refType="w" fact="0.6859"/>
          <dgm:constr type="t" for="ch" forName="imageaccent4" refType="h" fact="0.3522"/>
          <dgm:constr type="w" for="ch" forName="imageaccent4" refType="w" fact="0.022"/>
          <dgm:constr type="h" for="ch" forName="imageaccent4" refType="h" fact="0.0364"/>
          <dgm:constr type="l" for="ch" forName="textaccent5" refType="w" fact="0.8123"/>
          <dgm:constr type="t" for="ch" forName="textaccent5" refType="h" fact="0.1425"/>
          <dgm:constr type="w" for="ch" forName="textaccent5" refType="w" fact="0.022"/>
          <dgm:constr type="h" for="ch" forName="textaccent5" refType="h" fact="0.0364"/>
          <dgm:constr type="l" for="ch" forName="imageaccent5" refType="w" fact="0.849"/>
          <dgm:constr type="t" for="ch" forName="imageaccent5" refType="h" fact="0.1835"/>
          <dgm:constr type="w" for="ch" forName="imageaccent5" refType="w" fact="0.022"/>
          <dgm:constr type="h" for="ch" forName="imageaccent5" refType="h" fact="0.0364"/>
          <dgm:constr type="l" for="ch" forName="image6" refType="w" fact="0.6491"/>
          <dgm:constr type="t" for="ch" forName="image6" refType="h" fact="0.6894"/>
          <dgm:constr type="w" for="ch" forName="image6" refType="w" fact="0.1886"/>
          <dgm:constr type="h" for="ch" forName="image6" refType="h" fact="0.3106"/>
          <dgm:constr type="l" for="ch" forName="text6" refType="w" fact="0.8114"/>
          <dgm:constr type="t" for="ch" forName="text6" refType="h" fact="0.5194"/>
          <dgm:constr type="w" for="ch" forName="text6" refType="w" fact="0.1886"/>
          <dgm:constr type="h" for="ch" forName="text6" refType="h" fact="0.3106"/>
          <dgm:constr type="l" for="ch" forName="imageaccent6" refType="w" fact="0.8138"/>
          <dgm:constr type="t" for="ch" forName="imageaccent6" refType="h" fact="0.8257"/>
          <dgm:constr type="w" for="ch" forName="imageaccent6" refType="w" fact="0.022"/>
          <dgm:constr type="h" for="ch" forName="imageaccent6" refType="h" fact="0.0364"/>
          <dgm:constr type="l" for="ch" forName="textaccent6" refType="w" fact="0.8488"/>
          <dgm:constr type="t" for="ch" forName="textaccent6" refType="h" fact="0.7914"/>
          <dgm:constr type="w" for="ch" forName="textaccent6" refType="w" fact="0.022"/>
          <dgm:constr type="h" for="ch" forName="textaccent6" refType="h" fact="0.0364"/>
        </dgm:constrLst>
      </dgm:if>
      <dgm:if name="Name8" axis="ch" ptType="node" func="cnt" op="equ" val="7">
        <dgm:alg type="composite">
          <dgm:param type="ar" val="1.6382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2961"/>
          <dgm:constr type="w" for="ch" forName="image4" refType="w" fact="0.1886"/>
          <dgm:constr type="h" for="ch" forName="image4" refType="h" fact="0.2653"/>
          <dgm:constr type="l" for="ch" forName="text5" refType="w" fact="0.6491"/>
          <dgm:constr type="t" for="ch" forName="text5" refType="h" fact="0.0028"/>
          <dgm:constr type="w" for="ch" forName="text5" refType="w" fact="0.1886"/>
          <dgm:constr type="h" for="ch" forName="text5" refType="h" fact="0.2653"/>
          <dgm:constr type="l" for="ch" forName="image5" refType="w" fact="0.8114"/>
          <dgm:constr type="t" for="ch" forName="image5" refType="h" fact="0.1508"/>
          <dgm:constr type="w" for="ch" forName="image5" refType="w" fact="0.1886"/>
          <dgm:constr type="h" for="ch" forName="image5" refType="h" fact="0.2653"/>
          <dgm:constr type="l" for="ch" forName="image2" refType="w" fact="0.4868"/>
          <dgm:constr type="t" for="ch" forName="image2" refType="h" fact="0.4402"/>
          <dgm:constr type="w" for="ch" forName="image2" refType="w" fact="0.1886"/>
          <dgm:constr type="h" for="ch" forName="image2" refType="h" fact="0.2653"/>
          <dgm:constr type="l" for="ch" forName="text4" refType="w" fact="0.4868"/>
          <dgm:constr type="t" for="ch" forName="text4" refType="h" fact="0.1469"/>
          <dgm:constr type="w" for="ch" forName="text4" refType="w" fact="0.1886"/>
          <dgm:constr type="h" for="ch" forName="text4" refType="h" fact="0.2653"/>
          <dgm:constr type="l" for="ch" forName="text2" refType="w" fact="0.3246"/>
          <dgm:constr type="t" for="ch" forName="text2" refType="h" fact="0.2933"/>
          <dgm:constr type="w" for="ch" forName="text2" refType="w" fact="0.1886"/>
          <dgm:constr type="h" for="ch" forName="text2" refType="h" fact="0.2653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2653"/>
          <dgm:constr type="l" for="ch" forName="text1" refType="w" fact="0.1623"/>
          <dgm:constr type="t" for="ch" forName="text1" refType="h" fact="0.4408"/>
          <dgm:constr type="w" for="ch" forName="text1" refType="w" fact="0.1886"/>
          <dgm:constr type="h" for="ch" forName="text1" refType="h" fact="0.2653"/>
          <dgm:constr type="l" for="ch" forName="text3" refType="w" fact="0.1623"/>
          <dgm:constr type="t" for="ch" forName="text3" refType="h" fact="0.1475"/>
          <dgm:constr type="w" for="ch" forName="text3" refType="w" fact="0.1886"/>
          <dgm:constr type="h" for="ch" forName="text3" refType="h" fact="0.2653"/>
          <dgm:constr type="l" for="ch" forName="textaccent1" refType="w" fact="0.1668"/>
          <dgm:constr type="t" for="ch" forName="textaccent1" refType="h" fact="0.5594"/>
          <dgm:constr type="w" for="ch" forName="textaccent1" refType="w" fact="0.022"/>
          <dgm:constr type="h" for="ch" forName="textaccent1" refType="h" fact="0.0311"/>
          <dgm:constr type="l" for="ch" forName="image1" refType="w" fact="0"/>
          <dgm:constr type="t" for="ch" forName="image1" refType="h" fact="0.2941"/>
          <dgm:constr type="w" for="ch" forName="image1" refType="w" fact="0.1886"/>
          <dgm:constr type="h" for="ch" forName="image1" refType="h" fact="0.2653"/>
          <dgm:constr type="l" for="ch" forName="imageaccent1" refType="w" fact="0.1292"/>
          <dgm:constr type="t" for="ch" forName="imageaccent1" refType="h" fact="0.5242"/>
          <dgm:constr type="w" for="ch" forName="imageaccent1" refType="w" fact="0.022"/>
          <dgm:constr type="h" for="ch" forName="imageaccent1" refType="h" fact="0.0311"/>
          <dgm:constr type="l" for="ch" forName="textaccent2" refType="w" fact="0.4544"/>
          <dgm:constr type="t" for="ch" forName="textaccent2" refType="h" fact="0.5228"/>
          <dgm:constr type="w" for="ch" forName="textaccent2" refType="w" fact="0.022"/>
          <dgm:constr type="h" for="ch" forName="textaccent2" refType="h" fact="0.0311"/>
          <dgm:constr type="l" for="ch" forName="imageaccent2" refType="w" fact="0.4914"/>
          <dgm:constr type="t" for="ch" forName="imageaccent2" refType="h" fact="0.5583"/>
          <dgm:constr type="w" for="ch" forName="imageaccent2" refType="w" fact="0.022"/>
          <dgm:constr type="h" for="ch" forName="imageaccent2" refType="h" fact="0.0311"/>
          <dgm:constr type="l" for="ch" forName="textaccent3" refType="w" fact="0.2907"/>
          <dgm:constr type="t" for="ch" forName="textaccent3" refType="h" fact="0.1511"/>
          <dgm:constr type="w" for="ch" forName="textaccent3" refType="w" fact="0.022"/>
          <dgm:constr type="h" for="ch" forName="textaccent3" refType="h" fact="0.0311"/>
          <dgm:constr type="l" for="ch" forName="imageaccent3" refType="w" fact="0.3299"/>
          <dgm:constr type="t" for="ch" forName="imageaccent3" refType="h" fact="0.1175"/>
          <dgm:constr type="w" for="ch" forName="imageaccent3" refType="w" fact="0.022"/>
          <dgm:constr type="h" for="ch" forName="imageaccent3" refType="h" fact="0.0311"/>
          <dgm:constr type="l" for="ch" forName="textaccent4" refType="w" fact="0.65"/>
          <dgm:constr type="t" for="ch" forName="textaccent4" refType="h" fact="0.2645"/>
          <dgm:constr type="w" for="ch" forName="textaccent4" refType="w" fact="0.022"/>
          <dgm:constr type="h" for="ch" forName="textaccent4" refType="h" fact="0.0311"/>
          <dgm:constr type="l" for="ch" forName="imageaccent4" refType="w" fact="0.6859"/>
          <dgm:constr type="t" for="ch" forName="imageaccent4" refType="h" fact="0.3008"/>
          <dgm:constr type="w" for="ch" forName="imageaccent4" refType="w" fact="0.022"/>
          <dgm:constr type="h" for="ch" forName="imageaccent4" refType="h" fact="0.0311"/>
          <dgm:constr type="l" for="ch" forName="textaccent5" refType="w" fact="0.8123"/>
          <dgm:constr type="t" for="ch" forName="textaccent5" refType="h" fact="0.1217"/>
          <dgm:constr type="w" for="ch" forName="textaccent5" refType="w" fact="0.022"/>
          <dgm:constr type="h" for="ch" forName="textaccent5" refType="h" fact="0.0311"/>
          <dgm:constr type="l" for="ch" forName="imageaccent5" refType="w" fact="0.849"/>
          <dgm:constr type="t" for="ch" forName="imageaccent5" refType="h" fact="0.1567"/>
          <dgm:constr type="w" for="ch" forName="imageaccent5" refType="w" fact="0.022"/>
          <dgm:constr type="h" for="ch" forName="imageaccent5" refType="h" fact="0.0311"/>
          <dgm:constr type="l" for="ch" forName="image6" refType="w" fact="0.6491"/>
          <dgm:constr type="t" for="ch" forName="image6" refType="h" fact="0.5889"/>
          <dgm:constr type="w" for="ch" forName="image6" refType="w" fact="0.1886"/>
          <dgm:constr type="h" for="ch" forName="image6" refType="h" fact="0.2653"/>
          <dgm:constr type="l" for="ch" forName="text6" refType="w" fact="0.8114"/>
          <dgm:constr type="t" for="ch" forName="text6" refType="h" fact="0.4436"/>
          <dgm:constr type="w" for="ch" forName="text6" refType="w" fact="0.1886"/>
          <dgm:constr type="h" for="ch" forName="text6" refType="h" fact="0.2653"/>
          <dgm:constr type="l" for="ch" forName="imageaccent6" refType="w" fact="0.8138"/>
          <dgm:constr type="t" for="ch" forName="imageaccent6" refType="h" fact="0.7053"/>
          <dgm:constr type="w" for="ch" forName="imageaccent6" refType="w" fact="0.022"/>
          <dgm:constr type="h" for="ch" forName="imageaccent6" refType="h" fact="0.0311"/>
          <dgm:constr type="l" for="ch" forName="textaccent6" refType="w" fact="0.8488"/>
          <dgm:constr type="t" for="ch" forName="textaccent6" refType="h" fact="0.676"/>
          <dgm:constr type="w" for="ch" forName="textaccent6" refType="w" fact="0.022"/>
          <dgm:constr type="h" for="ch" forName="textaccent6" refType="h" fact="0.0311"/>
          <dgm:constr type="l" for="ch" forName="text7" refType="w" fact="0.3244"/>
          <dgm:constr type="t" for="ch" forName="text7" refType="h" fact="0.5872"/>
          <dgm:constr type="w" for="ch" forName="text7" refType="w" fact="0.1886"/>
          <dgm:constr type="h" for="ch" forName="text7" refType="h" fact="0.2653"/>
          <dgm:constr type="l" for="ch" forName="image7" refType="w" fact="0.1622"/>
          <dgm:constr type="t" for="ch" forName="image7" refType="h" fact="0.7347"/>
          <dgm:constr type="w" for="ch" forName="image7" refType="w" fact="0.1886"/>
          <dgm:constr type="h" for="ch" forName="image7" refType="h" fact="0.2653"/>
          <dgm:constr type="l" for="ch" forName="imageaccent7" refType="w" fact="0.2905"/>
          <dgm:constr type="t" for="ch" forName="imageaccent7" refType="h" fact="0.7384"/>
          <dgm:constr type="w" for="ch" forName="imageaccent7" refType="w" fact="0.022"/>
          <dgm:constr type="h" for="ch" forName="imageaccent7" refType="h" fact="0.0311"/>
          <dgm:constr type="l" for="ch" forName="textaccent7" refType="w" fact="0.3298"/>
          <dgm:constr type="t" for="ch" forName="textaccent7" refType="h" fact="0.7048"/>
          <dgm:constr type="w" for="ch" forName="textaccent7" refType="w" fact="0.022"/>
          <dgm:constr type="h" for="ch" forName="textaccent7" refType="h" fact="0.0311"/>
        </dgm:constrLst>
      </dgm:if>
      <dgm:if name="Name9" axis="ch" ptType="node" func="cnt" op="equ" val="8">
        <dgm:alg type="composite">
          <dgm:param type="ar" val="1.8974"/>
        </dgm:alg>
        <dgm:constrLst>
          <dgm:constr type="primFontSz" for="des" ptType="node" op="equ" val="65"/>
          <dgm:constr type="l" for="ch" forName="image4" refType="w" fact="0.5589"/>
          <dgm:constr type="t" for="ch" forName="image4" refType="h" fact="0.2952"/>
          <dgm:constr type="w" for="ch" forName="image4" refType="w" fact="0.1624"/>
          <dgm:constr type="h" for="ch" forName="image4" refType="h" fact="0.2645"/>
          <dgm:constr type="l" for="ch" forName="text5" refType="w" fact="0.5589"/>
          <dgm:constr type="t" for="ch" forName="text5" refType="h" fact="0.0028"/>
          <dgm:constr type="w" for="ch" forName="text5" refType="w" fact="0.1624"/>
          <dgm:constr type="h" for="ch" forName="text5" refType="h" fact="0.2645"/>
          <dgm:constr type="l" for="ch" forName="image5" refType="w" fact="0.6986"/>
          <dgm:constr type="t" for="ch" forName="image5" refType="h" fact="0.1504"/>
          <dgm:constr type="w" for="ch" forName="image5" refType="w" fact="0.1624"/>
          <dgm:constr type="h" for="ch" forName="image5" refType="h" fact="0.2645"/>
          <dgm:constr type="l" for="ch" forName="image2" refType="w" fact="0.4192"/>
          <dgm:constr type="t" for="ch" forName="image2" refType="h" fact="0.439"/>
          <dgm:constr type="w" for="ch" forName="image2" refType="w" fact="0.1624"/>
          <dgm:constr type="h" for="ch" forName="image2" refType="h" fact="0.2645"/>
          <dgm:constr type="l" for="ch" forName="text4" refType="w" fact="0.4192"/>
          <dgm:constr type="t" for="ch" forName="text4" refType="h" fact="0.1465"/>
          <dgm:constr type="w" for="ch" forName="text4" refType="w" fact="0.1624"/>
          <dgm:constr type="h" for="ch" forName="text4" refType="h" fact="0.2645"/>
          <dgm:constr type="l" for="ch" forName="text2" refType="w" fact="0.2794"/>
          <dgm:constr type="t" for="ch" forName="text2" refType="h" fact="0.2925"/>
          <dgm:constr type="w" for="ch" forName="text2" refType="w" fact="0.1624"/>
          <dgm:constr type="h" for="ch" forName="text2" refType="h" fact="0.2645"/>
          <dgm:constr type="l" for="ch" forName="image3" refType="w" fact="0.2794"/>
          <dgm:constr type="t" for="ch" forName="image3" refType="h" fact="0"/>
          <dgm:constr type="w" for="ch" forName="image3" refType="w" fact="0.1624"/>
          <dgm:constr type="h" for="ch" forName="image3" refType="h" fact="0.2645"/>
          <dgm:constr type="l" for="ch" forName="text1" refType="w" fact="0.1397"/>
          <dgm:constr type="t" for="ch" forName="text1" refType="h" fact="0.4395"/>
          <dgm:constr type="w" for="ch" forName="text1" refType="w" fact="0.1624"/>
          <dgm:constr type="h" for="ch" forName="text1" refType="h" fact="0.2645"/>
          <dgm:constr type="l" for="ch" forName="text3" refType="w" fact="0.1397"/>
          <dgm:constr type="t" for="ch" forName="text3" refType="h" fact="0.1471"/>
          <dgm:constr type="w" for="ch" forName="text3" refType="w" fact="0.1624"/>
          <dgm:constr type="h" for="ch" forName="text3" refType="h" fact="0.2645"/>
          <dgm:constr type="l" for="ch" forName="textaccent1" refType="w" fact="0.1436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4"/>
          <dgm:constr type="h" for="ch" forName="image1" refType="h" fact="0.2645"/>
          <dgm:constr type="l" for="ch" forName="imageaccent1" refType="w" fact="0.1112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2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31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2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41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6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5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93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1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9"/>
          <dgm:constr type="t" for="ch" forName="image6" refType="h" fact="0.5872"/>
          <dgm:constr type="w" for="ch" forName="image6" refType="w" fact="0.1624"/>
          <dgm:constr type="h" for="ch" forName="image6" refType="h" fact="0.2645"/>
          <dgm:constr type="l" for="ch" forName="text6" refType="w" fact="0.6986"/>
          <dgm:constr type="t" for="ch" forName="text6" refType="h" fact="0.4424"/>
          <dgm:constr type="w" for="ch" forName="text6" refType="w" fact="0.1624"/>
          <dgm:constr type="h" for="ch" forName="text6" refType="h" fact="0.2645"/>
          <dgm:constr type="l" for="ch" forName="imageaccent6" refType="w" fact="0.7007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8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3"/>
          <dgm:constr type="t" for="ch" forName="text7" refType="h" fact="0.5856"/>
          <dgm:constr type="w" for="ch" forName="text7" refType="w" fact="0.1624"/>
          <dgm:constr type="h" for="ch" forName="text7" refType="h" fact="0.2645"/>
          <dgm:constr type="l" for="ch" forName="image7" refType="w" fact="0.1396"/>
          <dgm:constr type="t" for="ch" forName="image7" refType="h" fact="0.7326"/>
          <dgm:constr type="w" for="ch" forName="image7" refType="w" fact="0.1624"/>
          <dgm:constr type="h" for="ch" forName="image7" refType="h" fact="0.2645"/>
          <dgm:constr type="l" for="ch" forName="imageaccent7" refType="w" fact="0.2501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4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9"/>
          <dgm:constr type="t" for="ch" forName="image8" refType="h" fact="0.7355"/>
          <dgm:constr type="w" for="ch" forName="image8" refType="w" fact="0.1624"/>
          <dgm:constr type="h" for="ch" forName="image8" refType="h" fact="0.2645"/>
          <dgm:constr type="l" for="ch" forName="text8" refType="w" fact="0.8376"/>
          <dgm:constr type="t" for="ch" forName="text8" refType="h" fact="0.5906"/>
          <dgm:constr type="w" for="ch" forName="text8" refType="w" fact="0.1624"/>
          <dgm:constr type="h" for="ch" forName="text8" refType="h" fact="0.2645"/>
          <dgm:constr type="l" for="ch" forName="imageaccent8" refType="w" fact="0.8397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8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</dgm:constrLst>
      </dgm:if>
      <dgm:if name="Name10" axis="ch" ptType="node" func="cnt" op="equ" val="9">
        <dgm:alg type="composite">
          <dgm:param type="ar" val="1.8986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952"/>
          <dgm:constr type="w" for="ch" forName="image4" refType="w" fact="0.1623"/>
          <dgm:constr type="h" for="ch" forName="image4" refType="h" fact="0.2645"/>
          <dgm:constr type="l" for="ch" forName="text5" refType="w" fact="0.5585"/>
          <dgm:constr type="t" for="ch" forName="text5" refType="h" fact="0.0028"/>
          <dgm:constr type="w" for="ch" forName="text5" refType="w" fact="0.1623"/>
          <dgm:constr type="h" for="ch" forName="text5" refType="h" fact="0.2645"/>
          <dgm:constr type="l" for="ch" forName="image5" refType="w" fact="0.6982"/>
          <dgm:constr type="t" for="ch" forName="image5" refType="h" fact="0.1504"/>
          <dgm:constr type="w" for="ch" forName="image5" refType="w" fact="0.1623"/>
          <dgm:constr type="h" for="ch" forName="image5" refType="h" fact="0.2645"/>
          <dgm:constr type="l" for="ch" forName="image2" refType="w" fact="0.4189"/>
          <dgm:constr type="t" for="ch" forName="image2" refType="h" fact="0.439"/>
          <dgm:constr type="w" for="ch" forName="image2" refType="w" fact="0.1623"/>
          <dgm:constr type="h" for="ch" forName="image2" refType="h" fact="0.2645"/>
          <dgm:constr type="l" for="ch" forName="text4" refType="w" fact="0.4189"/>
          <dgm:constr type="t" for="ch" forName="text4" refType="h" fact="0.1465"/>
          <dgm:constr type="w" for="ch" forName="text4" refType="w" fact="0.1623"/>
          <dgm:constr type="h" for="ch" forName="text4" refType="h" fact="0.2645"/>
          <dgm:constr type="l" for="ch" forName="text2" refType="w" fact="0.2793"/>
          <dgm:constr type="t" for="ch" forName="text2" refType="h" fact="0.2925"/>
          <dgm:constr type="w" for="ch" forName="text2" refType="w" fact="0.1623"/>
          <dgm:constr type="h" for="ch" forName="text2" refType="h" fact="0.2645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645"/>
          <dgm:constr type="l" for="ch" forName="text1" refType="w" fact="0.1396"/>
          <dgm:constr type="t" for="ch" forName="text1" refType="h" fact="0.4395"/>
          <dgm:constr type="w" for="ch" forName="text1" refType="w" fact="0.1623"/>
          <dgm:constr type="h" for="ch" forName="text1" refType="h" fact="0.2645"/>
          <dgm:constr type="l" for="ch" forName="text3" refType="w" fact="0.1396"/>
          <dgm:constr type="t" for="ch" forName="text3" refType="h" fact="0.1471"/>
          <dgm:constr type="w" for="ch" forName="text3" refType="w" fact="0.1623"/>
          <dgm:constr type="h" for="ch" forName="text3" refType="h" fact="0.2645"/>
          <dgm:constr type="l" for="ch" forName="textaccent1" refType="w" fact="0.1435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3"/>
          <dgm:constr type="h" for="ch" forName="image1" refType="h" fact="0.2645"/>
          <dgm:constr type="l" for="ch" forName="imageaccent1" refType="w" fact="0.1111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28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1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39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3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1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89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05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5"/>
          <dgm:constr type="t" for="ch" forName="image6" refType="h" fact="0.5872"/>
          <dgm:constr type="w" for="ch" forName="image6" refType="w" fact="0.1623"/>
          <dgm:constr type="h" for="ch" forName="image6" refType="h" fact="0.2645"/>
          <dgm:constr type="l" for="ch" forName="text6" refType="w" fact="0.6982"/>
          <dgm:constr type="t" for="ch" forName="text6" refType="h" fact="0.4424"/>
          <dgm:constr type="w" for="ch" forName="text6" refType="w" fact="0.1623"/>
          <dgm:constr type="h" for="ch" forName="text6" refType="h" fact="0.2645"/>
          <dgm:constr type="l" for="ch" forName="imageaccent6" refType="w" fact="0.7002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3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2"/>
          <dgm:constr type="t" for="ch" forName="text7" refType="h" fact="0.5856"/>
          <dgm:constr type="w" for="ch" forName="text7" refType="w" fact="0.1623"/>
          <dgm:constr type="h" for="ch" forName="text7" refType="h" fact="0.2645"/>
          <dgm:constr type="l" for="ch" forName="image7" refType="w" fact="0.1395"/>
          <dgm:constr type="t" for="ch" forName="image7" refType="h" fact="0.7326"/>
          <dgm:constr type="w" for="ch" forName="image7" refType="w" fact="0.1623"/>
          <dgm:constr type="h" for="ch" forName="image7" refType="h" fact="0.2645"/>
          <dgm:constr type="l" for="ch" forName="imageaccent7" refType="w" fact="0.25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38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5"/>
          <dgm:constr type="t" for="ch" forName="image8" refType="h" fact="0.7355"/>
          <dgm:constr type="w" for="ch" forName="image8" refType="w" fact="0.1623"/>
          <dgm:constr type="h" for="ch" forName="image8" refType="h" fact="0.2645"/>
          <dgm:constr type="l" for="ch" forName="text8" refType="w" fact="0.8371"/>
          <dgm:constr type="t" for="ch" forName="text8" refType="h" fact="0.5906"/>
          <dgm:constr type="w" for="ch" forName="text8" refType="w" fact="0.1623"/>
          <dgm:constr type="h" for="ch" forName="text8" refType="h" fact="0.2645"/>
          <dgm:constr type="l" for="ch" forName="imageaccent8" refType="w" fact="0.8392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3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  <dgm:constr type="l" for="ch" forName="text9" refType="w" fact="0.8377"/>
          <dgm:constr type="t" for="ch" forName="text9" refType="h" fact="0.0057"/>
          <dgm:constr type="w" for="ch" forName="text9" refType="w" fact="0.1623"/>
          <dgm:constr type="h" for="ch" forName="text9" refType="h" fact="0.2645"/>
          <dgm:constr type="l" for="ch" forName="textaccent9" refType="w" fact="0.95"/>
          <dgm:constr type="t" for="ch" forName="textaccent9" refType="h" fact="0.2383"/>
          <dgm:constr type="w" for="ch" forName="textaccent9" refType="w" fact="0.0189"/>
          <dgm:constr type="h" for="ch" forName="textaccent9" refType="h" fact="0.031"/>
          <dgm:constr type="l" for="ch" forName="image9" refType="w" fact="0.8377"/>
          <dgm:constr type="t" for="ch" forName="image9" refType="h" fact="0.2977"/>
          <dgm:constr type="w" for="ch" forName="image9" refType="w" fact="0.1623"/>
          <dgm:constr type="h" for="ch" forName="image9" refType="h" fact="0.2645"/>
          <dgm:constr type="l" for="ch" forName="imageaccent9" refType="w" fact="0.95"/>
          <dgm:constr type="t" for="ch" forName="imageaccent9" refType="h" fact="0.2993"/>
          <dgm:constr type="w" for="ch" forName="imageaccent9" refType="w" fact="0.0189"/>
          <dgm:constr type="h" for="ch" forName="imageaccent9" refType="h" fact="0.031"/>
        </dgm:constrLst>
      </dgm:if>
      <dgm:if name="Name11" axis="ch" ptType="node" func="cnt" op="equ" val="10">
        <dgm:alg type="composite">
          <dgm:param type="ar" val="1.6608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583"/>
          <dgm:constr type="w" for="ch" forName="image4" refType="w" fact="0.1623"/>
          <dgm:constr type="h" for="ch" forName="image4" refType="h" fact="0.2314"/>
          <dgm:constr type="l" for="ch" forName="text5" refType="w" fact="0.5585"/>
          <dgm:constr type="t" for="ch" forName="text5" refType="h" fact="0.0024"/>
          <dgm:constr type="w" for="ch" forName="text5" refType="w" fact="0.1623"/>
          <dgm:constr type="h" for="ch" forName="text5" refType="h" fact="0.2314"/>
          <dgm:constr type="l" for="ch" forName="image5" refType="w" fact="0.6982"/>
          <dgm:constr type="t" for="ch" forName="image5" refType="h" fact="0.1316"/>
          <dgm:constr type="w" for="ch" forName="image5" refType="w" fact="0.1623"/>
          <dgm:constr type="h" for="ch" forName="image5" refType="h" fact="0.2314"/>
          <dgm:constr type="l" for="ch" forName="image2" refType="w" fact="0.4189"/>
          <dgm:constr type="t" for="ch" forName="image2" refType="h" fact="0.384"/>
          <dgm:constr type="w" for="ch" forName="image2" refType="w" fact="0.1623"/>
          <dgm:constr type="h" for="ch" forName="image2" refType="h" fact="0.2314"/>
          <dgm:constr type="l" for="ch" forName="text4" refType="w" fact="0.4189"/>
          <dgm:constr type="t" for="ch" forName="text4" refType="h" fact="0.1282"/>
          <dgm:constr type="w" for="ch" forName="text4" refType="w" fact="0.1623"/>
          <dgm:constr type="h" for="ch" forName="text4" refType="h" fact="0.2314"/>
          <dgm:constr type="l" for="ch" forName="text2" refType="w" fact="0.2793"/>
          <dgm:constr type="t" for="ch" forName="text2" refType="h" fact="0.2558"/>
          <dgm:constr type="w" for="ch" forName="text2" refType="w" fact="0.1623"/>
          <dgm:constr type="h" for="ch" forName="text2" refType="h" fact="0.2314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314"/>
          <dgm:constr type="l" for="ch" forName="text1" refType="w" fact="0.1396"/>
          <dgm:constr type="t" for="ch" forName="text1" refType="h" fact="0.3845"/>
          <dgm:constr type="w" for="ch" forName="text1" refType="w" fact="0.1623"/>
          <dgm:constr type="h" for="ch" forName="text1" refType="h" fact="0.2314"/>
          <dgm:constr type="l" for="ch" forName="text3" refType="w" fact="0.1396"/>
          <dgm:constr type="t" for="ch" forName="text3" refType="h" fact="0.1286"/>
          <dgm:constr type="w" for="ch" forName="text3" refType="w" fact="0.1623"/>
          <dgm:constr type="h" for="ch" forName="text3" refType="h" fact="0.2314"/>
          <dgm:constr type="l" for="ch" forName="textaccent1" refType="w" fact="0.1435"/>
          <dgm:constr type="t" for="ch" forName="textaccent1" refType="h" fact="0.488"/>
          <dgm:constr type="w" for="ch" forName="textaccent1" refType="w" fact="0.0189"/>
          <dgm:constr type="h" for="ch" forName="textaccent1" refType="h" fact="0.0271"/>
          <dgm:constr type="l" for="ch" forName="image1" refType="w" fact="0"/>
          <dgm:constr type="t" for="ch" forName="image1" refType="h" fact="0.2566"/>
          <dgm:constr type="w" for="ch" forName="image1" refType="w" fact="0.1623"/>
          <dgm:constr type="h" for="ch" forName="image1" refType="h" fact="0.2314"/>
          <dgm:constr type="l" for="ch" forName="imageaccent1" refType="w" fact="0.1111"/>
          <dgm:constr type="t" for="ch" forName="imageaccent1" refType="h" fact="0.4572"/>
          <dgm:constr type="w" for="ch" forName="imageaccent1" refType="w" fact="0.0189"/>
          <dgm:constr type="h" for="ch" forName="imageaccent1" refType="h" fact="0.0271"/>
          <dgm:constr type="l" for="ch" forName="textaccent2" refType="w" fact="0.391"/>
          <dgm:constr type="t" for="ch" forName="textaccent2" refType="h" fact="0.456"/>
          <dgm:constr type="w" for="ch" forName="textaccent2" refType="w" fact="0.0189"/>
          <dgm:constr type="h" for="ch" forName="textaccent2" refType="h" fact="0.0271"/>
          <dgm:constr type="l" for="ch" forName="imageaccent2" refType="w" fact="0.4228"/>
          <dgm:constr type="t" for="ch" forName="imageaccent2" refType="h" fact="0.487"/>
          <dgm:constr type="w" for="ch" forName="imageaccent2" refType="w" fact="0.0189"/>
          <dgm:constr type="h" for="ch" forName="imageaccent2" refType="h" fact="0.0271"/>
          <dgm:constr type="l" for="ch" forName="textaccent3" refType="w" fact="0.2501"/>
          <dgm:constr type="t" for="ch" forName="textaccent3" refType="h" fact="0.1318"/>
          <dgm:constr type="w" for="ch" forName="textaccent3" refType="w" fact="0.0189"/>
          <dgm:constr type="h" for="ch" forName="textaccent3" refType="h" fact="0.0271"/>
          <dgm:constr type="l" for="ch" forName="imageaccent3" refType="w" fact="0.2839"/>
          <dgm:constr type="t" for="ch" forName="imageaccent3" refType="h" fact="0.1025"/>
          <dgm:constr type="w" for="ch" forName="imageaccent3" refType="w" fact="0.0189"/>
          <dgm:constr type="h" for="ch" forName="imageaccent3" refType="h" fact="0.0271"/>
          <dgm:constr type="l" for="ch" forName="textaccent4" refType="w" fact="0.5593"/>
          <dgm:constr type="t" for="ch" forName="textaccent4" refType="h" fact="0.2307"/>
          <dgm:constr type="w" for="ch" forName="textaccent4" refType="w" fact="0.0189"/>
          <dgm:constr type="h" for="ch" forName="textaccent4" refType="h" fact="0.0271"/>
          <dgm:constr type="l" for="ch" forName="imageaccent4" refType="w" fact="0.5901"/>
          <dgm:constr type="t" for="ch" forName="imageaccent4" refType="h" fact="0.2624"/>
          <dgm:constr type="w" for="ch" forName="imageaccent4" refType="w" fact="0.0189"/>
          <dgm:constr type="h" for="ch" forName="imageaccent4" refType="h" fact="0.0271"/>
          <dgm:constr type="l" for="ch" forName="textaccent5" refType="w" fact="0.6989"/>
          <dgm:constr type="t" for="ch" forName="textaccent5" refType="h" fact="0.1062"/>
          <dgm:constr type="w" for="ch" forName="textaccent5" refType="w" fact="0.0189"/>
          <dgm:constr type="h" for="ch" forName="textaccent5" refType="h" fact="0.0271"/>
          <dgm:constr type="l" for="ch" forName="imageaccent5" refType="w" fact="0.7305"/>
          <dgm:constr type="t" for="ch" forName="imageaccent5" refType="h" fact="0.1367"/>
          <dgm:constr type="w" for="ch" forName="imageaccent5" refType="w" fact="0.0189"/>
          <dgm:constr type="h" for="ch" forName="imageaccent5" refType="h" fact="0.0271"/>
          <dgm:constr type="l" for="ch" forName="image6" refType="w" fact="0.5585"/>
          <dgm:constr type="t" for="ch" forName="image6" refType="h" fact="0.5137"/>
          <dgm:constr type="w" for="ch" forName="image6" refType="w" fact="0.1623"/>
          <dgm:constr type="h" for="ch" forName="image6" refType="h" fact="0.2314"/>
          <dgm:constr type="l" for="ch" forName="text6" refType="w" fact="0.6982"/>
          <dgm:constr type="t" for="ch" forName="text6" refType="h" fact="0.387"/>
          <dgm:constr type="w" for="ch" forName="text6" refType="w" fact="0.1623"/>
          <dgm:constr type="h" for="ch" forName="text6" refType="h" fact="0.2314"/>
          <dgm:constr type="l" for="ch" forName="imageaccent6" refType="w" fact="0.7002"/>
          <dgm:constr type="t" for="ch" forName="imageaccent6" refType="h" fact="0.6152"/>
          <dgm:constr type="w" for="ch" forName="imageaccent6" refType="w" fact="0.0189"/>
          <dgm:constr type="h" for="ch" forName="imageaccent6" refType="h" fact="0.0271"/>
          <dgm:constr type="l" for="ch" forName="textaccent6" refType="w" fact="0.7303"/>
          <dgm:constr type="t" for="ch" forName="textaccent6" refType="h" fact="0.5897"/>
          <dgm:constr type="w" for="ch" forName="textaccent6" refType="w" fact="0.0189"/>
          <dgm:constr type="h" for="ch" forName="textaccent6" refType="h" fact="0.0271"/>
          <dgm:constr type="l" for="ch" forName="text7" refType="w" fact="0.2792"/>
          <dgm:constr type="t" for="ch" forName="text7" refType="h" fact="0.5122"/>
          <dgm:constr type="w" for="ch" forName="text7" refType="w" fact="0.1623"/>
          <dgm:constr type="h" for="ch" forName="text7" refType="h" fact="0.2314"/>
          <dgm:constr type="l" for="ch" forName="image7" refType="w" fact="0.1395"/>
          <dgm:constr type="t" for="ch" forName="image7" refType="h" fact="0.6409"/>
          <dgm:constr type="w" for="ch" forName="image7" refType="w" fact="0.1623"/>
          <dgm:constr type="h" for="ch" forName="image7" refType="h" fact="0.2314"/>
          <dgm:constr type="l" for="ch" forName="imageaccent7" refType="w" fact="0.25"/>
          <dgm:constr type="t" for="ch" forName="imageaccent7" refType="h" fact="0.6441"/>
          <dgm:constr type="w" for="ch" forName="imageaccent7" refType="w" fact="0.0189"/>
          <dgm:constr type="h" for="ch" forName="imageaccent7" refType="h" fact="0.0271"/>
          <dgm:constr type="l" for="ch" forName="textaccent7" refType="w" fact="0.2838"/>
          <dgm:constr type="t" for="ch" forName="textaccent7" refType="h" fact="0.6148"/>
          <dgm:constr type="w" for="ch" forName="textaccent7" refType="w" fact="0.0189"/>
          <dgm:constr type="h" for="ch" forName="textaccent7" refType="h" fact="0.0271"/>
          <dgm:constr type="l" for="ch" forName="image8" refType="w" fact="0.6975"/>
          <dgm:constr type="t" for="ch" forName="image8" refType="h" fact="0.6433"/>
          <dgm:constr type="w" for="ch" forName="image8" refType="w" fact="0.1623"/>
          <dgm:constr type="h" for="ch" forName="image8" refType="h" fact="0.2314"/>
          <dgm:constr type="l" for="ch" forName="text8" refType="w" fact="0.8371"/>
          <dgm:constr type="t" for="ch" forName="text8" refType="h" fact="0.5167"/>
          <dgm:constr type="w" for="ch" forName="text8" refType="w" fact="0.1623"/>
          <dgm:constr type="h" for="ch" forName="text8" refType="h" fact="0.2314"/>
          <dgm:constr type="l" for="ch" forName="imageaccent8" refType="w" fact="0.8392"/>
          <dgm:constr type="t" for="ch" forName="imageaccent8" refType="h" fact="0.7449"/>
          <dgm:constr type="w" for="ch" forName="imageaccent8" refType="w" fact="0.0189"/>
          <dgm:constr type="h" for="ch" forName="imageaccent8" refType="h" fact="0.0271"/>
          <dgm:constr type="l" for="ch" forName="textaccent8" refType="w" fact="0.8693"/>
          <dgm:constr type="t" for="ch" forName="textaccent8" refType="h" fact="0.7194"/>
          <dgm:constr type="w" for="ch" forName="textaccent8" refType="w" fact="0.0189"/>
          <dgm:constr type="h" for="ch" forName="textaccent8" refType="h" fact="0.0271"/>
          <dgm:constr type="l" for="ch" forName="text9" refType="w" fact="0.8377"/>
          <dgm:constr type="t" for="ch" forName="text9" refType="h" fact="0.005"/>
          <dgm:constr type="w" for="ch" forName="text9" refType="w" fact="0.1623"/>
          <dgm:constr type="h" for="ch" forName="text9" refType="h" fact="0.2314"/>
          <dgm:constr type="l" for="ch" forName="textaccent9" refType="w" fact="0.95"/>
          <dgm:constr type="t" for="ch" forName="textaccent9" refType="h" fact="0.2084"/>
          <dgm:constr type="w" for="ch" forName="textaccent9" refType="w" fact="0.0189"/>
          <dgm:constr type="h" for="ch" forName="textaccent9" refType="h" fact="0.0271"/>
          <dgm:constr type="l" for="ch" forName="image9" refType="w" fact="0.8377"/>
          <dgm:constr type="t" for="ch" forName="image9" refType="h" fact="0.2604"/>
          <dgm:constr type="w" for="ch" forName="image9" refType="w" fact="0.1623"/>
          <dgm:constr type="h" for="ch" forName="image9" refType="h" fact="0.2314"/>
          <dgm:constr type="l" for="ch" forName="imageaccent9" refType="w" fact="0.95"/>
          <dgm:constr type="t" for="ch" forName="imageaccent9" refType="h" fact="0.2618"/>
          <dgm:constr type="w" for="ch" forName="imageaccent9" refType="w" fact="0.0189"/>
          <dgm:constr type="h" for="ch" forName="imageaccent9" refType="h" fact="0.0271"/>
          <dgm:constr type="l" for="ch" forName="image10" refType="w" fact="0.2786"/>
          <dgm:constr type="t" for="ch" forName="image10" refType="h" fact="0.7686"/>
          <dgm:constr type="w" for="ch" forName="image10" refType="w" fact="0.1623"/>
          <dgm:constr type="h" for="ch" forName="image10" refType="h" fact="0.2314"/>
          <dgm:constr type="l" for="ch" forName="text10" refType="w" fact="0.4183"/>
          <dgm:constr type="t" for="ch" forName="text10" refType="h" fact="0.6419"/>
          <dgm:constr type="w" for="ch" forName="text10" refType="w" fact="0.1623"/>
          <dgm:constr type="h" for="ch" forName="text10" refType="h" fact="0.2314"/>
          <dgm:constr type="l" for="ch" forName="imageaccent10" refType="w" fact="0.4203"/>
          <dgm:constr type="t" for="ch" forName="imageaccent10" refType="h" fact="0.8701"/>
          <dgm:constr type="w" for="ch" forName="imageaccent10" refType="w" fact="0.0189"/>
          <dgm:constr type="h" for="ch" forName="imageaccent10" refType="h" fact="0.0271"/>
          <dgm:constr type="l" for="ch" forName="textaccent10" refType="w" fact="0.4504"/>
          <dgm:constr type="t" for="ch" forName="textaccent10" refType="h" fact="0.8446"/>
          <dgm:constr type="w" for="ch" forName="textaccent10" refType="w" fact="0.0189"/>
          <dgm:constr type="h" for="ch" forName="textaccent10" refType="h" fact="0.0271"/>
        </dgm:constrLst>
      </dgm:if>
      <dgm:if name="Name12" axis="ch" ptType="node" func="cnt" op="equ" val="11">
        <dgm:alg type="composite">
          <dgm:param type="ar" val="1.4704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287"/>
          <dgm:constr type="w" for="ch" forName="image4" refType="w" fact="0.1623"/>
          <dgm:constr type="h" for="ch" forName="image4" refType="h" fact="0.2049"/>
          <dgm:constr type="l" for="ch" forName="text5" refType="w" fact="0.5585"/>
          <dgm:constr type="t" for="ch" forName="text5" refType="h" fact="0.0022"/>
          <dgm:constr type="w" for="ch" forName="text5" refType="w" fact="0.1623"/>
          <dgm:constr type="h" for="ch" forName="text5" refType="h" fact="0.2049"/>
          <dgm:constr type="l" for="ch" forName="image5" refType="w" fact="0.6982"/>
          <dgm:constr type="t" for="ch" forName="image5" refType="h" fact="0.1165"/>
          <dgm:constr type="w" for="ch" forName="image5" refType="w" fact="0.1623"/>
          <dgm:constr type="h" for="ch" forName="image5" refType="h" fact="0.2049"/>
          <dgm:constr type="l" for="ch" forName="image2" refType="w" fact="0.4189"/>
          <dgm:constr type="t" for="ch" forName="image2" refType="h" fact="0.34"/>
          <dgm:constr type="w" for="ch" forName="image2" refType="w" fact="0.1623"/>
          <dgm:constr type="h" for="ch" forName="image2" refType="h" fact="0.2049"/>
          <dgm:constr type="l" for="ch" forName="text4" refType="w" fact="0.4189"/>
          <dgm:constr type="t" for="ch" forName="text4" refType="h" fact="0.1135"/>
          <dgm:constr type="w" for="ch" forName="text4" refType="w" fact="0.1623"/>
          <dgm:constr type="h" for="ch" forName="text4" refType="h" fact="0.2049"/>
          <dgm:constr type="l" for="ch" forName="text2" refType="w" fact="0.2793"/>
          <dgm:constr type="t" for="ch" forName="text2" refType="h" fact="0.2265"/>
          <dgm:constr type="w" for="ch" forName="text2" refType="w" fact="0.1623"/>
          <dgm:constr type="h" for="ch" forName="text2" refType="h" fact="0.2049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049"/>
          <dgm:constr type="l" for="ch" forName="text1" refType="w" fact="0.1396"/>
          <dgm:constr type="t" for="ch" forName="text1" refType="h" fact="0.3404"/>
          <dgm:constr type="w" for="ch" forName="text1" refType="w" fact="0.1623"/>
          <dgm:constr type="h" for="ch" forName="text1" refType="h" fact="0.2049"/>
          <dgm:constr type="l" for="ch" forName="text3" refType="w" fact="0.1396"/>
          <dgm:constr type="t" for="ch" forName="text3" refType="h" fact="0.1139"/>
          <dgm:constr type="w" for="ch" forName="text3" refType="w" fact="0.1623"/>
          <dgm:constr type="h" for="ch" forName="text3" refType="h" fact="0.2049"/>
          <dgm:constr type="l" for="ch" forName="textaccent1" refType="w" fact="0.1435"/>
          <dgm:constr type="t" for="ch" forName="textaccent1" refType="h" fact="0.432"/>
          <dgm:constr type="w" for="ch" forName="textaccent1" refType="w" fact="0.0189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623"/>
          <dgm:constr type="h" for="ch" forName="image1" refType="h" fact="0.2049"/>
          <dgm:constr type="l" for="ch" forName="imageaccent1" refType="w" fact="0.1111"/>
          <dgm:constr type="t" for="ch" forName="imageaccent1" refType="h" fact="0.4048"/>
          <dgm:constr type="w" for="ch" forName="imageaccent1" refType="w" fact="0.0189"/>
          <dgm:constr type="h" for="ch" forName="imageaccent1" refType="h" fact="0.024"/>
          <dgm:constr type="l" for="ch" forName="textaccent2" refType="w" fact="0.391"/>
          <dgm:constr type="t" for="ch" forName="textaccent2" refType="h" fact="0.4038"/>
          <dgm:constr type="w" for="ch" forName="textaccent2" refType="w" fact="0.0189"/>
          <dgm:constr type="h" for="ch" forName="textaccent2" refType="h" fact="0.024"/>
          <dgm:constr type="l" for="ch" forName="imageaccent2" refType="w" fact="0.4228"/>
          <dgm:constr type="t" for="ch" forName="imageaccent2" refType="h" fact="0.4312"/>
          <dgm:constr type="w" for="ch" forName="imageaccent2" refType="w" fact="0.0189"/>
          <dgm:constr type="h" for="ch" forName="imageaccent2" refType="h" fact="0.024"/>
          <dgm:constr type="l" for="ch" forName="textaccent3" refType="w" fact="0.2501"/>
          <dgm:constr type="t" for="ch" forName="textaccent3" refType="h" fact="0.1167"/>
          <dgm:constr type="w" for="ch" forName="textaccent3" refType="w" fact="0.0189"/>
          <dgm:constr type="h" for="ch" forName="textaccent3" refType="h" fact="0.024"/>
          <dgm:constr type="l" for="ch" forName="imageaccent3" refType="w" fact="0.2839"/>
          <dgm:constr type="t" for="ch" forName="imageaccent3" refType="h" fact="0.0908"/>
          <dgm:constr type="w" for="ch" forName="imageaccent3" refType="w" fact="0.0189"/>
          <dgm:constr type="h" for="ch" forName="imageaccent3" refType="h" fact="0.024"/>
          <dgm:constr type="l" for="ch" forName="textaccent4" refType="w" fact="0.5593"/>
          <dgm:constr type="t" for="ch" forName="textaccent4" refType="h" fact="0.2042"/>
          <dgm:constr type="w" for="ch" forName="textaccent4" refType="w" fact="0.0189"/>
          <dgm:constr type="h" for="ch" forName="textaccent4" refType="h" fact="0.024"/>
          <dgm:constr type="l" for="ch" forName="imageaccent4" refType="w" fact="0.5901"/>
          <dgm:constr type="t" for="ch" forName="imageaccent4" refType="h" fact="0.2323"/>
          <dgm:constr type="w" for="ch" forName="imageaccent4" refType="w" fact="0.0189"/>
          <dgm:constr type="h" for="ch" forName="imageaccent4" refType="h" fact="0.024"/>
          <dgm:constr type="l" for="ch" forName="textaccent5" refType="w" fact="0.6989"/>
          <dgm:constr type="t" for="ch" forName="textaccent5" refType="h" fact="0.094"/>
          <dgm:constr type="w" for="ch" forName="textaccent5" refType="w" fact="0.0189"/>
          <dgm:constr type="h" for="ch" forName="textaccent5" refType="h" fact="0.024"/>
          <dgm:constr type="l" for="ch" forName="imageaccent5" refType="w" fact="0.7305"/>
          <dgm:constr type="t" for="ch" forName="imageaccent5" refType="h" fact="0.121"/>
          <dgm:constr type="w" for="ch" forName="imageaccent5" refType="w" fact="0.0189"/>
          <dgm:constr type="h" for="ch" forName="imageaccent5" refType="h" fact="0.024"/>
          <dgm:constr type="l" for="ch" forName="image6" refType="w" fact="0.5585"/>
          <dgm:constr type="t" for="ch" forName="image6" refType="h" fact="0.4548"/>
          <dgm:constr type="w" for="ch" forName="image6" refType="w" fact="0.1623"/>
          <dgm:constr type="h" for="ch" forName="image6" refType="h" fact="0.2049"/>
          <dgm:constr type="l" for="ch" forName="text6" refType="w" fact="0.6982"/>
          <dgm:constr type="t" for="ch" forName="text6" refType="h" fact="0.3426"/>
          <dgm:constr type="w" for="ch" forName="text6" refType="w" fact="0.1623"/>
          <dgm:constr type="h" for="ch" forName="text6" refType="h" fact="0.2049"/>
          <dgm:constr type="l" for="ch" forName="imageaccent6" refType="w" fact="0.7002"/>
          <dgm:constr type="t" for="ch" forName="imageaccent6" refType="h" fact="0.5447"/>
          <dgm:constr type="w" for="ch" forName="imageaccent6" refType="w" fact="0.0189"/>
          <dgm:constr type="h" for="ch" forName="imageaccent6" refType="h" fact="0.024"/>
          <dgm:constr type="l" for="ch" forName="textaccent6" refType="w" fact="0.7303"/>
          <dgm:constr type="t" for="ch" forName="textaccent6" refType="h" fact="0.5221"/>
          <dgm:constr type="w" for="ch" forName="textaccent6" refType="w" fact="0.0189"/>
          <dgm:constr type="h" for="ch" forName="textaccent6" refType="h" fact="0.024"/>
          <dgm:constr type="l" for="ch" forName="text7" refType="w" fact="0.2792"/>
          <dgm:constr type="t" for="ch" forName="text7" refType="h" fact="0.4535"/>
          <dgm:constr type="w" for="ch" forName="text7" refType="w" fact="0.1623"/>
          <dgm:constr type="h" for="ch" forName="text7" refType="h" fact="0.2049"/>
          <dgm:constr type="l" for="ch" forName="image7" refType="w" fact="0.1395"/>
          <dgm:constr type="t" for="ch" forName="image7" refType="h" fact="0.5674"/>
          <dgm:constr type="w" for="ch" forName="image7" refType="w" fact="0.1623"/>
          <dgm:constr type="h" for="ch" forName="image7" refType="h" fact="0.2049"/>
          <dgm:constr type="l" for="ch" forName="imageaccent7" refType="w" fact="0.25"/>
          <dgm:constr type="t" for="ch" forName="imageaccent7" refType="h" fact="0.5703"/>
          <dgm:constr type="w" for="ch" forName="imageaccent7" refType="w" fact="0.0189"/>
          <dgm:constr type="h" for="ch" forName="imageaccent7" refType="h" fact="0.024"/>
          <dgm:constr type="l" for="ch" forName="textaccent7" refType="w" fact="0.2838"/>
          <dgm:constr type="t" for="ch" forName="textaccent7" refType="h" fact="0.5443"/>
          <dgm:constr type="w" for="ch" forName="textaccent7" refType="w" fact="0.0189"/>
          <dgm:constr type="h" for="ch" forName="textaccent7" refType="h" fact="0.024"/>
          <dgm:constr type="l" for="ch" forName="image8" refType="w" fact="0.6975"/>
          <dgm:constr type="t" for="ch" forName="image8" refType="h" fact="0.5696"/>
          <dgm:constr type="w" for="ch" forName="image8" refType="w" fact="0.1623"/>
          <dgm:constr type="h" for="ch" forName="image8" refType="h" fact="0.2049"/>
          <dgm:constr type="l" for="ch" forName="text8" refType="w" fact="0.8371"/>
          <dgm:constr type="t" for="ch" forName="text8" refType="h" fact="0.4574"/>
          <dgm:constr type="w" for="ch" forName="text8" refType="w" fact="0.1623"/>
          <dgm:constr type="h" for="ch" forName="text8" refType="h" fact="0.2049"/>
          <dgm:constr type="l" for="ch" forName="imageaccent8" refType="w" fact="0.8392"/>
          <dgm:constr type="t" for="ch" forName="imageaccent8" refType="h" fact="0.6595"/>
          <dgm:constr type="w" for="ch" forName="imageaccent8" refType="w" fact="0.0189"/>
          <dgm:constr type="h" for="ch" forName="imageaccent8" refType="h" fact="0.024"/>
          <dgm:constr type="l" for="ch" forName="textaccent8" refType="w" fact="0.8693"/>
          <dgm:constr type="t" for="ch" forName="textaccent8" refType="h" fact="0.6369"/>
          <dgm:constr type="w" for="ch" forName="textaccent8" refType="w" fact="0.0189"/>
          <dgm:constr type="h" for="ch" forName="textaccent8" refType="h" fact="0.024"/>
          <dgm:constr type="l" for="ch" forName="text9" refType="w" fact="0.8377"/>
          <dgm:constr type="t" for="ch" forName="text9" refType="h" fact="0.0044"/>
          <dgm:constr type="w" for="ch" forName="text9" refType="w" fact="0.1623"/>
          <dgm:constr type="h" for="ch" forName="text9" refType="h" fact="0.2049"/>
          <dgm:constr type="l" for="ch" forName="textaccent9" refType="w" fact="0.95"/>
          <dgm:constr type="t" for="ch" forName="textaccent9" refType="h" fact="0.1846"/>
          <dgm:constr type="w" for="ch" forName="textaccent9" refType="w" fact="0.0189"/>
          <dgm:constr type="h" for="ch" forName="textaccent9" refType="h" fact="0.024"/>
          <dgm:constr type="l" for="ch" forName="image9" refType="w" fact="0.8377"/>
          <dgm:constr type="t" for="ch" forName="image9" refType="h" fact="0.2306"/>
          <dgm:constr type="w" for="ch" forName="image9" refType="w" fact="0.1623"/>
          <dgm:constr type="h" for="ch" forName="image9" refType="h" fact="0.2049"/>
          <dgm:constr type="l" for="ch" forName="imageaccent9" refType="w" fact="0.95"/>
          <dgm:constr type="t" for="ch" forName="imageaccent9" refType="h" fact="0.2318"/>
          <dgm:constr type="w" for="ch" forName="imageaccent9" refType="w" fact="0.0189"/>
          <dgm:constr type="h" for="ch" forName="imageaccent9" refType="h" fact="0.024"/>
          <dgm:constr type="l" for="ch" forName="image10" refType="w" fact="0.2786"/>
          <dgm:constr type="t" for="ch" forName="image10" refType="h" fact="0.6805"/>
          <dgm:constr type="w" for="ch" forName="image10" refType="w" fact="0.1623"/>
          <dgm:constr type="h" for="ch" forName="image10" refType="h" fact="0.2049"/>
          <dgm:constr type="l" for="ch" forName="text10" refType="w" fact="0.4183"/>
          <dgm:constr type="t" for="ch" forName="text10" refType="h" fact="0.5683"/>
          <dgm:constr type="w" for="ch" forName="text10" refType="w" fact="0.1623"/>
          <dgm:constr type="h" for="ch" forName="text10" refType="h" fact="0.2049"/>
          <dgm:constr type="l" for="ch" forName="imageaccent10" refType="w" fact="0.4203"/>
          <dgm:constr type="t" for="ch" forName="imageaccent10" refType="h" fact="0.7704"/>
          <dgm:constr type="w" for="ch" forName="imageaccent10" refType="w" fact="0.0189"/>
          <dgm:constr type="h" for="ch" forName="imageaccent10" refType="h" fact="0.024"/>
          <dgm:constr type="l" for="ch" forName="textaccent10" refType="w" fact="0.4504"/>
          <dgm:constr type="t" for="ch" forName="textaccent10" refType="h" fact="0.7478"/>
          <dgm:constr type="w" for="ch" forName="textaccent10" refType="w" fact="0.0189"/>
          <dgm:constr type="h" for="ch" forName="textaccent10" refType="h" fact="0.024"/>
          <dgm:constr type="l" for="ch" forName="text11" refType="w" fact="0.6971"/>
          <dgm:constr type="t" for="ch" forName="text11" refType="h" fact="0.7951"/>
          <dgm:constr type="w" for="ch" forName="text11" refType="w" fact="0.1623"/>
          <dgm:constr type="h" for="ch" forName="text11" refType="h" fact="0.2049"/>
          <dgm:constr type="l" for="ch" forName="image11" refType="w" fact="0.5575"/>
          <dgm:constr type="t" for="ch" forName="image11" refType="h" fact="0.6816"/>
          <dgm:constr type="w" for="ch" forName="image11" refType="w" fact="0.1623"/>
          <dgm:constr type="h" for="ch" forName="image11" refType="h" fact="0.2049"/>
          <dgm:constr type="l" for="ch" forName="imageaccent11" refType="w" fact="0.6692"/>
          <dgm:constr type="t" for="ch" forName="imageaccent11" refType="h" fact="0.8589"/>
          <dgm:constr type="w" for="ch" forName="imageaccent11" refType="w" fact="0.0189"/>
          <dgm:constr type="h" for="ch" forName="imageaccent11" refType="h" fact="0.024"/>
          <dgm:constr type="l" for="ch" forName="textaccent11" refType="w" fact="0.701"/>
          <dgm:constr type="t" for="ch" forName="textaccent11" refType="h" fact="0.8863"/>
          <dgm:constr type="w" for="ch" forName="textaccent11" refType="w" fact="0.0189"/>
          <dgm:constr type="h" for="ch" forName="textaccent11" refType="h" fact="0.024"/>
        </dgm:constrLst>
      </dgm:if>
      <dgm:else name="Name13">
        <dgm:alg type="composite">
          <dgm:param type="ar" val="1.675"/>
        </dgm:alg>
        <dgm:constrLst>
          <dgm:constr type="primFontSz" for="des" ptType="node" op="equ" val="65"/>
          <dgm:constr type="l" for="ch" forName="image4" refType="w" fact="0.4903"/>
          <dgm:constr type="t" for="ch" forName="image4" refType="h" fact="0.2287"/>
          <dgm:constr type="w" for="ch" forName="image4" refType="w" fact="0.1425"/>
          <dgm:constr type="h" for="ch" forName="image4" refType="h" fact="0.2049"/>
          <dgm:constr type="l" for="ch" forName="text5" refType="w" fact="0.4903"/>
          <dgm:constr type="t" for="ch" forName="text5" refType="h" fact="0.0022"/>
          <dgm:constr type="w" for="ch" forName="text5" refType="w" fact="0.1425"/>
          <dgm:constr type="h" for="ch" forName="text5" refType="h" fact="0.2049"/>
          <dgm:constr type="l" for="ch" forName="image5" refType="w" fact="0.6129"/>
          <dgm:constr type="t" for="ch" forName="image5" refType="h" fact="0.1165"/>
          <dgm:constr type="w" for="ch" forName="image5" refType="w" fact="0.1425"/>
          <dgm:constr type="h" for="ch" forName="image5" refType="h" fact="0.2049"/>
          <dgm:constr type="l" for="ch" forName="image2" refType="w" fact="0.3677"/>
          <dgm:constr type="t" for="ch" forName="image2" refType="h" fact="0.34"/>
          <dgm:constr type="w" for="ch" forName="image2" refType="w" fact="0.1425"/>
          <dgm:constr type="h" for="ch" forName="image2" refType="h" fact="0.2049"/>
          <dgm:constr type="l" for="ch" forName="text4" refType="w" fact="0.3677"/>
          <dgm:constr type="t" for="ch" forName="text4" refType="h" fact="0.1135"/>
          <dgm:constr type="w" for="ch" forName="text4" refType="w" fact="0.1425"/>
          <dgm:constr type="h" for="ch" forName="text4" refType="h" fact="0.2049"/>
          <dgm:constr type="l" for="ch" forName="text2" refType="w" fact="0.2452"/>
          <dgm:constr type="t" for="ch" forName="text2" refType="h" fact="0.2265"/>
          <dgm:constr type="w" for="ch" forName="text2" refType="w" fact="0.1425"/>
          <dgm:constr type="h" for="ch" forName="text2" refType="h" fact="0.2049"/>
          <dgm:constr type="l" for="ch" forName="image3" refType="w" fact="0.2452"/>
          <dgm:constr type="t" for="ch" forName="image3" refType="h" fact="0"/>
          <dgm:constr type="w" for="ch" forName="image3" refType="w" fact="0.1425"/>
          <dgm:constr type="h" for="ch" forName="image3" refType="h" fact="0.2049"/>
          <dgm:constr type="l" for="ch" forName="text1" refType="w" fact="0.1226"/>
          <dgm:constr type="t" for="ch" forName="text1" refType="h" fact="0.3404"/>
          <dgm:constr type="w" for="ch" forName="text1" refType="w" fact="0.1425"/>
          <dgm:constr type="h" for="ch" forName="text1" refType="h" fact="0.2049"/>
          <dgm:constr type="l" for="ch" forName="text3" refType="w" fact="0.1226"/>
          <dgm:constr type="t" for="ch" forName="text3" refType="h" fact="0.1139"/>
          <dgm:constr type="w" for="ch" forName="text3" refType="w" fact="0.1425"/>
          <dgm:constr type="h" for="ch" forName="text3" refType="h" fact="0.2049"/>
          <dgm:constr type="l" for="ch" forName="textaccent1" refType="w" fact="0.126"/>
          <dgm:constr type="t" for="ch" forName="textaccent1" refType="h" fact="0.432"/>
          <dgm:constr type="w" for="ch" forName="textaccent1" refType="w" fact="0.0166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425"/>
          <dgm:constr type="h" for="ch" forName="image1" refType="h" fact="0.2049"/>
          <dgm:constr type="l" for="ch" forName="imageaccent1" refType="w" fact="0.0976"/>
          <dgm:constr type="t" for="ch" forName="imageaccent1" refType="h" fact="0.4048"/>
          <dgm:constr type="w" for="ch" forName="imageaccent1" refType="w" fact="0.0166"/>
          <dgm:constr type="h" for="ch" forName="imageaccent1" refType="h" fact="0.024"/>
          <dgm:constr type="l" for="ch" forName="textaccent2" refType="w" fact="0.3432"/>
          <dgm:constr type="t" for="ch" forName="textaccent2" refType="h" fact="0.4038"/>
          <dgm:constr type="w" for="ch" forName="textaccent2" refType="w" fact="0.0166"/>
          <dgm:constr type="h" for="ch" forName="textaccent2" refType="h" fact="0.024"/>
          <dgm:constr type="l" for="ch" forName="imageaccent2" refType="w" fact="0.3712"/>
          <dgm:constr type="t" for="ch" forName="imageaccent2" refType="h" fact="0.4312"/>
          <dgm:constr type="w" for="ch" forName="imageaccent2" refType="w" fact="0.0166"/>
          <dgm:constr type="h" for="ch" forName="imageaccent2" refType="h" fact="0.024"/>
          <dgm:constr type="l" for="ch" forName="textaccent3" refType="w" fact="0.2196"/>
          <dgm:constr type="t" for="ch" forName="textaccent3" refType="h" fact="0.1167"/>
          <dgm:constr type="w" for="ch" forName="textaccent3" refType="w" fact="0.0166"/>
          <dgm:constr type="h" for="ch" forName="textaccent3" refType="h" fact="0.024"/>
          <dgm:constr type="l" for="ch" forName="imageaccent3" refType="w" fact="0.2492"/>
          <dgm:constr type="t" for="ch" forName="imageaccent3" refType="h" fact="0.0908"/>
          <dgm:constr type="w" for="ch" forName="imageaccent3" refType="w" fact="0.0166"/>
          <dgm:constr type="h" for="ch" forName="imageaccent3" refType="h" fact="0.024"/>
          <dgm:constr type="l" for="ch" forName="textaccent4" refType="w" fact="0.491"/>
          <dgm:constr type="t" for="ch" forName="textaccent4" refType="h" fact="0.2042"/>
          <dgm:constr type="w" for="ch" forName="textaccent4" refType="w" fact="0.0166"/>
          <dgm:constr type="h" for="ch" forName="textaccent4" refType="h" fact="0.024"/>
          <dgm:constr type="l" for="ch" forName="imageaccent4" refType="w" fact="0.5181"/>
          <dgm:constr type="t" for="ch" forName="imageaccent4" refType="h" fact="0.2323"/>
          <dgm:constr type="w" for="ch" forName="imageaccent4" refType="w" fact="0.0166"/>
          <dgm:constr type="h" for="ch" forName="imageaccent4" refType="h" fact="0.024"/>
          <dgm:constr type="l" for="ch" forName="textaccent5" refType="w" fact="0.6136"/>
          <dgm:constr type="t" for="ch" forName="textaccent5" refType="h" fact="0.094"/>
          <dgm:constr type="w" for="ch" forName="textaccent5" refType="w" fact="0.0166"/>
          <dgm:constr type="h" for="ch" forName="textaccent5" refType="h" fact="0.024"/>
          <dgm:constr type="l" for="ch" forName="imageaccent5" refType="w" fact="0.6413"/>
          <dgm:constr type="t" for="ch" forName="imageaccent5" refType="h" fact="0.121"/>
          <dgm:constr type="w" for="ch" forName="imageaccent5" refType="w" fact="0.0166"/>
          <dgm:constr type="h" for="ch" forName="imageaccent5" refType="h" fact="0.024"/>
          <dgm:constr type="l" for="ch" forName="image6" refType="w" fact="0.4903"/>
          <dgm:constr type="t" for="ch" forName="image6" refType="h" fact="0.4548"/>
          <dgm:constr type="w" for="ch" forName="image6" refType="w" fact="0.1425"/>
          <dgm:constr type="h" for="ch" forName="image6" refType="h" fact="0.2049"/>
          <dgm:constr type="l" for="ch" forName="text6" refType="w" fact="0.6129"/>
          <dgm:constr type="t" for="ch" forName="text6" refType="h" fact="0.3426"/>
          <dgm:constr type="w" for="ch" forName="text6" refType="w" fact="0.1425"/>
          <dgm:constr type="h" for="ch" forName="text6" refType="h" fact="0.2049"/>
          <dgm:constr type="l" for="ch" forName="imageaccent6" refType="w" fact="0.6147"/>
          <dgm:constr type="t" for="ch" forName="imageaccent6" refType="h" fact="0.5447"/>
          <dgm:constr type="w" for="ch" forName="imageaccent6" refType="w" fact="0.0166"/>
          <dgm:constr type="h" for="ch" forName="imageaccent6" refType="h" fact="0.024"/>
          <dgm:constr type="l" for="ch" forName="textaccent6" refType="w" fact="0.6411"/>
          <dgm:constr type="t" for="ch" forName="textaccent6" refType="h" fact="0.5221"/>
          <dgm:constr type="w" for="ch" forName="textaccent6" refType="w" fact="0.0166"/>
          <dgm:constr type="h" for="ch" forName="textaccent6" refType="h" fact="0.024"/>
          <dgm:constr type="l" for="ch" forName="text7" refType="w" fact="0.2451"/>
          <dgm:constr type="t" for="ch" forName="text7" refType="h" fact="0.4535"/>
          <dgm:constr type="w" for="ch" forName="text7" refType="w" fact="0.1425"/>
          <dgm:constr type="h" for="ch" forName="text7" refType="h" fact="0.2049"/>
          <dgm:constr type="l" for="ch" forName="image7" refType="w" fact="0.1225"/>
          <dgm:constr type="t" for="ch" forName="image7" refType="h" fact="0.5674"/>
          <dgm:constr type="w" for="ch" forName="image7" refType="w" fact="0.1425"/>
          <dgm:constr type="h" for="ch" forName="image7" refType="h" fact="0.2049"/>
          <dgm:constr type="l" for="ch" forName="imageaccent7" refType="w" fact="0.2195"/>
          <dgm:constr type="t" for="ch" forName="imageaccent7" refType="h" fact="0.5703"/>
          <dgm:constr type="w" for="ch" forName="imageaccent7" refType="w" fact="0.0166"/>
          <dgm:constr type="h" for="ch" forName="imageaccent7" refType="h" fact="0.024"/>
          <dgm:constr type="l" for="ch" forName="textaccent7" refType="w" fact="0.2491"/>
          <dgm:constr type="t" for="ch" forName="textaccent7" refType="h" fact="0.5443"/>
          <dgm:constr type="w" for="ch" forName="textaccent7" refType="w" fact="0.0166"/>
          <dgm:constr type="h" for="ch" forName="textaccent7" refType="h" fact="0.024"/>
          <dgm:constr type="l" for="ch" forName="image8" refType="w" fact="0.6123"/>
          <dgm:constr type="t" for="ch" forName="image8" refType="h" fact="0.5696"/>
          <dgm:constr type="w" for="ch" forName="image8" refType="w" fact="0.1425"/>
          <dgm:constr type="h" for="ch" forName="image8" refType="h" fact="0.2049"/>
          <dgm:constr type="l" for="ch" forName="text8" refType="w" fact="0.7349"/>
          <dgm:constr type="t" for="ch" forName="text8" refType="h" fact="0.4574"/>
          <dgm:constr type="w" for="ch" forName="text8" refType="w" fact="0.1425"/>
          <dgm:constr type="h" for="ch" forName="text8" refType="h" fact="0.2049"/>
          <dgm:constr type="l" for="ch" forName="imageaccent8" refType="w" fact="0.7367"/>
          <dgm:constr type="t" for="ch" forName="imageaccent8" refType="h" fact="0.6595"/>
          <dgm:constr type="w" for="ch" forName="imageaccent8" refType="w" fact="0.0166"/>
          <dgm:constr type="h" for="ch" forName="imageaccent8" refType="h" fact="0.024"/>
          <dgm:constr type="l" for="ch" forName="textaccent8" refType="w" fact="0.7631"/>
          <dgm:constr type="t" for="ch" forName="textaccent8" refType="h" fact="0.6369"/>
          <dgm:constr type="w" for="ch" forName="textaccent8" refType="w" fact="0.0166"/>
          <dgm:constr type="h" for="ch" forName="textaccent8" refType="h" fact="0.024"/>
          <dgm:constr type="l" for="ch" forName="text9" refType="w" fact="0.7354"/>
          <dgm:constr type="t" for="ch" forName="text9" refType="h" fact="0.0044"/>
          <dgm:constr type="w" for="ch" forName="text9" refType="w" fact="0.1425"/>
          <dgm:constr type="h" for="ch" forName="text9" refType="h" fact="0.2049"/>
          <dgm:constr type="l" for="ch" forName="textaccent9" refType="w" fact="0.8339"/>
          <dgm:constr type="t" for="ch" forName="textaccent9" refType="h" fact="0.1846"/>
          <dgm:constr type="w" for="ch" forName="textaccent9" refType="w" fact="0.0166"/>
          <dgm:constr type="h" for="ch" forName="textaccent9" refType="h" fact="0.024"/>
          <dgm:constr type="l" for="ch" forName="image9" refType="w" fact="0.7354"/>
          <dgm:constr type="t" for="ch" forName="image9" refType="h" fact="0.2306"/>
          <dgm:constr type="w" for="ch" forName="image9" refType="w" fact="0.1425"/>
          <dgm:constr type="h" for="ch" forName="image9" refType="h" fact="0.2049"/>
          <dgm:constr type="l" for="ch" forName="imageaccent9" refType="w" fact="0.8339"/>
          <dgm:constr type="t" for="ch" forName="imageaccent9" refType="h" fact="0.2318"/>
          <dgm:constr type="w" for="ch" forName="imageaccent9" refType="w" fact="0.0166"/>
          <dgm:constr type="h" for="ch" forName="imageaccent9" refType="h" fact="0.024"/>
          <dgm:constr type="l" for="ch" forName="image10" refType="w" fact="0.2446"/>
          <dgm:constr type="t" for="ch" forName="image10" refType="h" fact="0.6805"/>
          <dgm:constr type="w" for="ch" forName="image10" refType="w" fact="0.1425"/>
          <dgm:constr type="h" for="ch" forName="image10" refType="h" fact="0.2049"/>
          <dgm:constr type="l" for="ch" forName="text10" refType="w" fact="0.3672"/>
          <dgm:constr type="t" for="ch" forName="text10" refType="h" fact="0.5683"/>
          <dgm:constr type="w" for="ch" forName="text10" refType="w" fact="0.1425"/>
          <dgm:constr type="h" for="ch" forName="text10" refType="h" fact="0.2049"/>
          <dgm:constr type="l" for="ch" forName="imageaccent10" refType="w" fact="0.369"/>
          <dgm:constr type="t" for="ch" forName="imageaccent10" refType="h" fact="0.7704"/>
          <dgm:constr type="w" for="ch" forName="imageaccent10" refType="w" fact="0.0166"/>
          <dgm:constr type="h" for="ch" forName="imageaccent10" refType="h" fact="0.024"/>
          <dgm:constr type="l" for="ch" forName="textaccent10" refType="w" fact="0.3954"/>
          <dgm:constr type="t" for="ch" forName="textaccent10" refType="h" fact="0.7478"/>
          <dgm:constr type="w" for="ch" forName="textaccent10" refType="w" fact="0.0166"/>
          <dgm:constr type="h" for="ch" forName="textaccent10" refType="h" fact="0.024"/>
          <dgm:constr type="l" for="ch" forName="text11" refType="w" fact="0.612"/>
          <dgm:constr type="t" for="ch" forName="text11" refType="h" fact="0.7951"/>
          <dgm:constr type="w" for="ch" forName="text11" refType="w" fact="0.1425"/>
          <dgm:constr type="h" for="ch" forName="text11" refType="h" fact="0.2049"/>
          <dgm:constr type="l" for="ch" forName="image11" refType="w" fact="0.4894"/>
          <dgm:constr type="t" for="ch" forName="image11" refType="h" fact="0.6816"/>
          <dgm:constr type="w" for="ch" forName="image11" refType="w" fact="0.1425"/>
          <dgm:constr type="h" for="ch" forName="image11" refType="h" fact="0.2049"/>
          <dgm:constr type="l" for="ch" forName="imageaccent11" refType="w" fact="0.5874"/>
          <dgm:constr type="t" for="ch" forName="imageaccent11" refType="h" fact="0.8589"/>
          <dgm:constr type="w" for="ch" forName="imageaccent11" refType="w" fact="0.0166"/>
          <dgm:constr type="h" for="ch" forName="imageaccent11" refType="h" fact="0.024"/>
          <dgm:constr type="l" for="ch" forName="textaccent11" refType="w" fact="0.6154"/>
          <dgm:constr type="t" for="ch" forName="textaccent11" refType="h" fact="0.8863"/>
          <dgm:constr type="w" for="ch" forName="textaccent11" refType="w" fact="0.0166"/>
          <dgm:constr type="h" for="ch" forName="textaccent11" refType="h" fact="0.024"/>
          <dgm:constr type="l" for="ch" forName="text12" refType="w" fact="0.735"/>
          <dgm:constr type="t" for="ch" forName="text12" refType="h" fact="0.684"/>
          <dgm:constr type="w" for="ch" forName="text12" refType="w" fact="0.1425"/>
          <dgm:constr type="h" for="ch" forName="text12" refType="h" fact="0.2049"/>
          <dgm:constr type="l" for="ch" forName="image12" refType="w" fact="0.8575"/>
          <dgm:constr type="t" for="ch" forName="image12" refType="h" fact="0.5718"/>
          <dgm:constr type="w" for="ch" forName="image12" refType="w" fact="0.1425"/>
          <dgm:constr type="h" for="ch" forName="image12" refType="h" fact="0.2049"/>
          <dgm:constr type="l" for="ch" forName="textaccent12" refType="w" fact="0.8594"/>
          <dgm:constr type="t" for="ch" forName="textaccent12" refType="h" fact="0.7739"/>
          <dgm:constr type="w" for="ch" forName="textaccent12" refType="w" fact="0.0166"/>
          <dgm:constr type="h" for="ch" forName="textaccent12" refType="h" fact="0.024"/>
          <dgm:constr type="l" for="ch" forName="imageaccent12" refType="w" fact="0.8858"/>
          <dgm:constr type="t" for="ch" forName="imageaccent12" refType="h" fact="0.7513"/>
          <dgm:constr type="w" for="ch" forName="imageaccent12" refType="w" fact="0.0166"/>
          <dgm:constr type="h" for="ch" forName="imageaccent12" refType="h" fact="0.024"/>
        </dgm:constrLst>
      </dgm:else>
    </dgm:choose>
    <dgm:forEach name="wrapper" axis="self" ptType="parTrans">
      <dgm:forEach name="wrapper2" axis="self" ptType="sibTrans" st="2">
        <dgm:forEach name="textRepeat" axis="self">
          <dgm:layoutNode name="textRepeatNode" styleLbl="alignNode1">
            <dgm:varLst>
              <dgm:chMax val="0"/>
              <dgm:chPref val="0"/>
              <dgm:bulletEnabled val="1"/>
            </dgm:varLst>
            <dgm:alg type="tx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.1"/>
              <dgm:constr type="bMarg" refType="primFontSz" fact="0.1"/>
            </dgm:constrLst>
            <dgm:ruleLst>
              <dgm:rule type="primFontSz" val="5" fact="NaN" max="NaN"/>
            </dgm:ruleLst>
          </dgm:layoutNode>
        </dgm:forEach>
        <dgm:forEach name="accentRepeat" axis="self">
          <dgm:layoutNode name="accentRepeatNode" styleLbl="solidAlignAcc1">
            <dgm:alg type="sp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/>
          </dgm:layoutNode>
        </dgm:forEach>
        <dgm:forEach name="imageRepeat" axis="self">
          <dgm:layoutNode name="imageRepeatNode" styleLbl="alignAcc1">
            <dgm:alg type="sp"/>
            <dgm:shape xmlns:r="http://schemas.openxmlformats.org/officeDocument/2006/relationships" type="hexagon" r:blip="" blipPhldr="1">
              <dgm:adjLst>
                <dgm:adj idx="1" val="0.25"/>
                <dgm:adj idx="2" val="1.1547"/>
              </dgm:adjLst>
            </dgm:shape>
            <dgm:presOf axis="self"/>
          </dgm:layoutNode>
        </dgm:forEach>
      </dgm:forEach>
    </dgm:forEach>
    <dgm:forEach name="Name14" axis="ch" ptType="node" cnt="1">
      <dgm:layoutNode name="text1">
        <dgm:alg type="sp"/>
        <dgm:shape xmlns:r="http://schemas.openxmlformats.org/officeDocument/2006/relationships" r:blip="">
          <dgm:adjLst/>
        </dgm:shape>
        <dgm:presOf/>
        <dgm:constrLst/>
        <dgm:forEach name="Name15" ref="textRepeat"/>
      </dgm:layoutNode>
      <dgm:layoutNode name="textaccent1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"/>
      </dgm:layoutNode>
    </dgm:forEach>
    <dgm:forEach name="Name17" axis="ch" ptType="sibTrans" hideLastTrans="0" cnt="1">
      <dgm:layoutNode name="image1">
        <dgm:alg type="sp"/>
        <dgm:shape xmlns:r="http://schemas.openxmlformats.org/officeDocument/2006/relationships" r:blip="">
          <dgm:adjLst/>
        </dgm:shape>
        <dgm:presOf/>
        <dgm:constrLst/>
        <dgm:forEach name="Name18" ref="imageRepeat"/>
      </dgm:layoutNode>
      <dgm:layoutNode name="imageaccent1">
        <dgm:alg type="sp"/>
        <dgm:shape xmlns:r="http://schemas.openxmlformats.org/officeDocument/2006/relationships" r:blip="">
          <dgm:adjLst/>
        </dgm:shape>
        <dgm:presOf/>
        <dgm:constrLst/>
        <dgm:forEach name="Name19" ref="accentRepeat"/>
      </dgm:layoutNode>
    </dgm:forEach>
    <dgm:forEach name="Name20" axis="ch" ptType="node" st="2" cnt="1">
      <dgm:layoutNode name="text2">
        <dgm:alg type="sp"/>
        <dgm:shape xmlns:r="http://schemas.openxmlformats.org/officeDocument/2006/relationships" r:blip="">
          <dgm:adjLst/>
        </dgm:shape>
        <dgm:presOf/>
        <dgm:constrLst/>
        <dgm:forEach name="Name21" ref="textRepeat"/>
      </dgm:layoutNode>
      <dgm:layoutNode name="textaccent2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"/>
      </dgm:layoutNode>
    </dgm:forEach>
    <dgm:forEach name="Name23" axis="ch" ptType="sibTrans" hideLastTrans="0" st="2" cnt="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24" ref="imageRepeat"/>
      </dgm:layoutNode>
      <dgm:layoutNode name="imageaccent2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"/>
      </dgm:layoutNode>
    </dgm:forEach>
    <dgm:forEach name="Name26" axis="ch" ptType="node" st="3" cnt="1">
      <dgm:layoutNode name="text3">
        <dgm:alg type="sp"/>
        <dgm:shape xmlns:r="http://schemas.openxmlformats.org/officeDocument/2006/relationships" r:blip="">
          <dgm:adjLst/>
        </dgm:shape>
        <dgm:presOf/>
        <dgm:constrLst/>
        <dgm:forEach name="Name27" ref="textRepeat"/>
      </dgm:layoutNode>
      <dgm:layoutNode name="textaccent3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</dgm:forEach>
    <dgm:forEach name="Name29" axis="ch" ptType="sibTrans" hideLastTrans="0" st="3" cnt="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30" ref="imageRepeat"/>
      </dgm:layoutNode>
      <dgm:layoutNode name="imageaccent3">
        <dgm:alg type="sp"/>
        <dgm:shape xmlns:r="http://schemas.openxmlformats.org/officeDocument/2006/relationships" r:blip="">
          <dgm:adjLst/>
        </dgm:shape>
        <dgm:presOf/>
        <dgm:constrLst/>
        <dgm:forEach name="Name31" ref="accentRepeat"/>
      </dgm:layoutNode>
    </dgm:forEach>
    <dgm:forEach name="Name32" axis="ch" ptType="node" st="4" cnt="1">
      <dgm:layoutNode name="text4">
        <dgm:alg type="sp"/>
        <dgm:shape xmlns:r="http://schemas.openxmlformats.org/officeDocument/2006/relationships" r:blip="">
          <dgm:adjLst/>
        </dgm:shape>
        <dgm:presOf/>
        <dgm:constrLst/>
        <dgm:forEach name="Name33" ref="textRepeat"/>
      </dgm:layoutNode>
      <dgm:layoutNode name="textaccent4">
        <dgm:alg type="sp"/>
        <dgm:shape xmlns:r="http://schemas.openxmlformats.org/officeDocument/2006/relationships" r:blip="">
          <dgm:adjLst/>
        </dgm:shape>
        <dgm:presOf/>
        <dgm:constrLst/>
        <dgm:forEach name="Name34" ref="accentRepeat"/>
      </dgm:layoutNode>
    </dgm:forEach>
    <dgm:forEach name="Name35" axis="ch" ptType="sibTrans" hideLastTrans="0" st="4" cnt="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36" ref="imageRepeat"/>
      </dgm:layoutNode>
      <dgm:layoutNode name="imageaccent4">
        <dgm:alg type="sp"/>
        <dgm:shape xmlns:r="http://schemas.openxmlformats.org/officeDocument/2006/relationships" r:blip="">
          <dgm:adjLst/>
        </dgm:shape>
        <dgm:presOf/>
        <dgm:constrLst/>
        <dgm:forEach name="Name37" ref="accentRepeat"/>
      </dgm:layoutNode>
    </dgm:forEach>
    <dgm:forEach name="Name38" axis="ch" ptType="node" st="5" cnt="1">
      <dgm:layoutNode name="text5">
        <dgm:alg type="sp"/>
        <dgm:shape xmlns:r="http://schemas.openxmlformats.org/officeDocument/2006/relationships" r:blip="">
          <dgm:adjLst/>
        </dgm:shape>
        <dgm:presOf/>
        <dgm:constrLst/>
        <dgm:forEach name="Name39" ref="textRepeat"/>
      </dgm:layoutNode>
      <dgm:layoutNode name="text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</dgm:forEach>
    <dgm:forEach name="Name41" axis="ch" ptType="sibTrans" hideLastTrans="0" st="5" cnt="1">
      <dgm:layoutNode name="image5">
        <dgm:alg type="sp"/>
        <dgm:shape xmlns:r="http://schemas.openxmlformats.org/officeDocument/2006/relationships" r:blip="">
          <dgm:adjLst/>
        </dgm:shape>
        <dgm:presOf/>
        <dgm:constrLst/>
        <dgm:forEach name="Name42" ref="imageRepeat"/>
      </dgm:layoutNode>
      <dgm:layoutNode name="imageaccent5">
        <dgm:alg type="sp"/>
        <dgm:shape xmlns:r="http://schemas.openxmlformats.org/officeDocument/2006/relationships" r:blip="">
          <dgm:adjLst/>
        </dgm:shape>
        <dgm:presOf/>
        <dgm:constrLst/>
        <dgm:forEach name="Name43" ref="accentRepeat"/>
      </dgm:layoutNode>
    </dgm:forEach>
    <dgm:forEach name="Name44" axis="ch" ptType="node" st="6" cnt="1">
      <dgm:layoutNode name="text6">
        <dgm:alg type="sp"/>
        <dgm:shape xmlns:r="http://schemas.openxmlformats.org/officeDocument/2006/relationships" r:blip="">
          <dgm:adjLst/>
        </dgm:shape>
        <dgm:presOf/>
        <dgm:constrLst/>
        <dgm:forEach name="Name45" ref="textRepeat"/>
      </dgm:layoutNode>
      <dgm:layoutNode name="textaccent6">
        <dgm:alg type="sp"/>
        <dgm:shape xmlns:r="http://schemas.openxmlformats.org/officeDocument/2006/relationships" r:blip="">
          <dgm:adjLst/>
        </dgm:shape>
        <dgm:presOf/>
        <dgm:constrLst/>
        <dgm:forEach name="Name46" ref="accentRepeat"/>
      </dgm:layoutNode>
    </dgm:forEach>
    <dgm:forEach name="Name47" axis="ch" ptType="sibTrans" hideLastTrans="0" st="6" cnt="1">
      <dgm:layoutNode name="image6">
        <dgm:alg type="sp"/>
        <dgm:shape xmlns:r="http://schemas.openxmlformats.org/officeDocument/2006/relationships" r:blip="">
          <dgm:adjLst/>
        </dgm:shape>
        <dgm:presOf/>
        <dgm:constrLst/>
        <dgm:forEach name="Name48" ref="imageRepeat"/>
      </dgm:layoutNode>
      <dgm:layoutNode name="imageaccent6">
        <dgm:alg type="sp"/>
        <dgm:shape xmlns:r="http://schemas.openxmlformats.org/officeDocument/2006/relationships" r:blip="">
          <dgm:adjLst/>
        </dgm:shape>
        <dgm:presOf/>
        <dgm:constrLst/>
        <dgm:forEach name="Name49" ref="accentRepeat"/>
      </dgm:layoutNode>
    </dgm:forEach>
    <dgm:forEach name="Name50" axis="ch" ptType="node" st="7" cnt="1">
      <dgm:layoutNode name="text7">
        <dgm:alg type="sp"/>
        <dgm:shape xmlns:r="http://schemas.openxmlformats.org/officeDocument/2006/relationships" r:blip="">
          <dgm:adjLst/>
        </dgm:shape>
        <dgm:presOf/>
        <dgm:constrLst/>
        <dgm:forEach name="Name51" ref="textRepeat"/>
      </dgm:layoutNode>
      <dgm:layoutNode name="textaccent7">
        <dgm:alg type="sp"/>
        <dgm:shape xmlns:r="http://schemas.openxmlformats.org/officeDocument/2006/relationships" r:blip="">
          <dgm:adjLst/>
        </dgm:shape>
        <dgm:presOf/>
        <dgm:constrLst/>
        <dgm:forEach name="Name52" ref="accentRepeat"/>
      </dgm:layoutNode>
    </dgm:forEach>
    <dgm:forEach name="Name53" axis="ch" ptType="sibTrans" hideLastTrans="0" st="7" cnt="1">
      <dgm:layoutNode name="image7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  <dgm:layoutNode name="imageaccent7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</dgm:forEach>
    <dgm:forEach name="Name56" axis="ch" ptType="node" st="8" cnt="1">
      <dgm:layoutNode name="text8">
        <dgm:alg type="sp"/>
        <dgm:shape xmlns:r="http://schemas.openxmlformats.org/officeDocument/2006/relationships" r:blip="">
          <dgm:adjLst/>
        </dgm:shape>
        <dgm:presOf/>
        <dgm:constrLst/>
        <dgm:forEach name="Name57" ref="textRepeat"/>
      </dgm:layoutNode>
      <dgm:layoutNode name="textaccent8">
        <dgm:alg type="sp"/>
        <dgm:shape xmlns:r="http://schemas.openxmlformats.org/officeDocument/2006/relationships" r:blip="">
          <dgm:adjLst/>
        </dgm:shape>
        <dgm:presOf/>
        <dgm:constrLst/>
        <dgm:forEach name="Name58" ref="accentRepeat"/>
      </dgm:layoutNode>
    </dgm:forEach>
    <dgm:forEach name="Name59" axis="ch" ptType="sibTrans" hideLastTrans="0" st="8" cnt="1">
      <dgm:layoutNode name="image8">
        <dgm:alg type="sp"/>
        <dgm:shape xmlns:r="http://schemas.openxmlformats.org/officeDocument/2006/relationships" r:blip="">
          <dgm:adjLst/>
        </dgm:shape>
        <dgm:presOf/>
        <dgm:constrLst/>
        <dgm:forEach name="Name60" ref="imageRepeat"/>
      </dgm:layoutNode>
      <dgm:layoutNode name="imageaccent8">
        <dgm:alg type="sp"/>
        <dgm:shape xmlns:r="http://schemas.openxmlformats.org/officeDocument/2006/relationships" r:blip="">
          <dgm:adjLst/>
        </dgm:shape>
        <dgm:presOf/>
        <dgm:constrLst/>
        <dgm:forEach name="Name61" ref="accentRepeat"/>
      </dgm:layoutNode>
    </dgm:forEach>
    <dgm:forEach name="Name62" axis="ch" ptType="node" st="9" cnt="1">
      <dgm:layoutNode name="text9">
        <dgm:alg type="sp"/>
        <dgm:shape xmlns:r="http://schemas.openxmlformats.org/officeDocument/2006/relationships" r:blip="">
          <dgm:adjLst/>
        </dgm:shape>
        <dgm:presOf/>
        <dgm:constrLst/>
        <dgm:forEach name="Name63" ref="textRepeat"/>
      </dgm:layoutNode>
      <dgm:layoutNode name="textaccent9">
        <dgm:alg type="sp"/>
        <dgm:shape xmlns:r="http://schemas.openxmlformats.org/officeDocument/2006/relationships" r:blip="">
          <dgm:adjLst/>
        </dgm:shape>
        <dgm:presOf/>
        <dgm:constrLst/>
        <dgm:forEach name="Name64" ref="accentRepeat"/>
      </dgm:layoutNode>
    </dgm:forEach>
    <dgm:forEach name="Name65" axis="ch" ptType="sibTrans" hideLastTrans="0" st="9" cnt="1">
      <dgm:layoutNode name="image9">
        <dgm:alg type="sp"/>
        <dgm:shape xmlns:r="http://schemas.openxmlformats.org/officeDocument/2006/relationships" r:blip="">
          <dgm:adjLst/>
        </dgm:shape>
        <dgm:presOf/>
        <dgm:constrLst/>
        <dgm:forEach name="Name66" ref="imageRepeat"/>
      </dgm:layoutNode>
      <dgm:layoutNode name="imageaccent9">
        <dgm:alg type="sp"/>
        <dgm:shape xmlns:r="http://schemas.openxmlformats.org/officeDocument/2006/relationships" r:blip="">
          <dgm:adjLst/>
        </dgm:shape>
        <dgm:presOf/>
        <dgm:constrLst/>
        <dgm:forEach name="Name67" ref="accentRepeat"/>
      </dgm:layoutNode>
    </dgm:forEach>
    <dgm:forEach name="Name68" axis="ch" ptType="node" st="10" cnt="1">
      <dgm:layoutNode name="text10">
        <dgm:alg type="sp"/>
        <dgm:shape xmlns:r="http://schemas.openxmlformats.org/officeDocument/2006/relationships" r:blip="">
          <dgm:adjLst/>
        </dgm:shape>
        <dgm:presOf/>
        <dgm:constrLst/>
        <dgm:forEach name="Name69" ref="textRepeat"/>
      </dgm:layoutNode>
      <dgm:layoutNode name="textaccent10">
        <dgm:alg type="sp"/>
        <dgm:shape xmlns:r="http://schemas.openxmlformats.org/officeDocument/2006/relationships" r:blip="">
          <dgm:adjLst/>
        </dgm:shape>
        <dgm:presOf/>
        <dgm:constrLst/>
        <dgm:forEach name="Name70" ref="accentRepeat"/>
      </dgm:layoutNode>
    </dgm:forEach>
    <dgm:forEach name="Name71" axis="ch" ptType="sibTrans" hideLastTrans="0" st="10" cnt="1">
      <dgm:layoutNode name="image10">
        <dgm:alg type="sp"/>
        <dgm:shape xmlns:r="http://schemas.openxmlformats.org/officeDocument/2006/relationships" r:blip="">
          <dgm:adjLst/>
        </dgm:shape>
        <dgm:presOf/>
        <dgm:constrLst/>
        <dgm:forEach name="Name72" ref="imageRepeat"/>
      </dgm:layoutNode>
      <dgm:layoutNode name="imageaccent10">
        <dgm:alg type="sp"/>
        <dgm:shape xmlns:r="http://schemas.openxmlformats.org/officeDocument/2006/relationships" r:blip="">
          <dgm:adjLst/>
        </dgm:shape>
        <dgm:presOf/>
        <dgm:constrLst/>
        <dgm:forEach name="Name73" ref="accentRepeat"/>
      </dgm:layoutNode>
    </dgm:forEach>
    <dgm:forEach name="Name74" axis="ch" ptType="node" st="11" cnt="1">
      <dgm:layoutNode name="text11">
        <dgm:alg type="sp"/>
        <dgm:shape xmlns:r="http://schemas.openxmlformats.org/officeDocument/2006/relationships" r:blip="">
          <dgm:adjLst/>
        </dgm:shape>
        <dgm:presOf/>
        <dgm:constrLst/>
        <dgm:forEach name="Name75" ref="textRepeat"/>
      </dgm:layoutNode>
      <dgm:layoutNode name="textaccent1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</dgm:forEach>
    <dgm:forEach name="Name77" axis="ch" ptType="sibTrans" hideLastTrans="0" st="11" cnt="1">
      <dgm:layoutNode name="image11">
        <dgm:alg type="sp"/>
        <dgm:shape xmlns:r="http://schemas.openxmlformats.org/officeDocument/2006/relationships" r:blip="">
          <dgm:adjLst/>
        </dgm:shape>
        <dgm:presOf/>
        <dgm:constrLst/>
        <dgm:forEach name="Name78" ref="imageRepeat"/>
      </dgm:layoutNode>
      <dgm:layoutNode name="imageaccent11">
        <dgm:alg type="sp"/>
        <dgm:shape xmlns:r="http://schemas.openxmlformats.org/officeDocument/2006/relationships" r:blip="">
          <dgm:adjLst/>
        </dgm:shape>
        <dgm:presOf/>
        <dgm:constrLst/>
        <dgm:forEach name="Name79" ref="accentRepeat"/>
      </dgm:layoutNode>
    </dgm:forEach>
    <dgm:forEach name="Name80" axis="ch" ptType="node" st="12" cnt="1">
      <dgm:layoutNode name="text12">
        <dgm:alg type="sp"/>
        <dgm:shape xmlns:r="http://schemas.openxmlformats.org/officeDocument/2006/relationships" r:blip="">
          <dgm:adjLst/>
        </dgm:shape>
        <dgm:presOf/>
        <dgm:constrLst/>
        <dgm:forEach name="Name81" ref="textRepeat"/>
      </dgm:layoutNode>
      <dgm:layoutNode name="textaccent12">
        <dgm:alg type="sp"/>
        <dgm:shape xmlns:r="http://schemas.openxmlformats.org/officeDocument/2006/relationships" r:blip="">
          <dgm:adjLst/>
        </dgm:shape>
        <dgm:presOf/>
        <dgm:constrLst/>
        <dgm:forEach name="Name82" ref="accentRepeat"/>
      </dgm:layoutNode>
    </dgm:forEach>
    <dgm:forEach name="Name83" axis="ch" ptType="sibTrans" hideLastTrans="0" st="12" cnt="1">
      <dgm:layoutNode name="image12">
        <dgm:alg type="sp"/>
        <dgm:shape xmlns:r="http://schemas.openxmlformats.org/officeDocument/2006/relationships" r:blip="">
          <dgm:adjLst/>
        </dgm:shape>
        <dgm:presOf/>
        <dgm:constrLst/>
        <dgm:forEach name="Name84" ref="imageRepeat"/>
      </dgm:layoutNode>
      <dgm:layoutNode name="imageaccent12">
        <dgm:alg type="sp"/>
        <dgm:shape xmlns:r="http://schemas.openxmlformats.org/officeDocument/2006/relationships" r:blip="">
          <dgm:adjLst/>
        </dgm:shape>
        <dgm:presOf/>
        <dgm:constrLst/>
        <dgm:forEach name="Name85" ref="accentRepeat"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HexagonCluster">
  <dgm:title val=""/>
  <dgm:desc val=""/>
  <dgm:catLst>
    <dgm:cat type="picture" pri="21000"/>
    <dgm:cat type="relationship" pri="3200"/>
    <dgm:cat type="pictureconvert" pri="2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21"/>
      <dgm:chPref val="21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3871"/>
        </dgm:alg>
        <dgm:constrLst>
          <dgm:constr type="primFontSz" for="des" ptType="node" op="equ" val="65"/>
          <dgm:constr type="l" for="ch" forName="text1" refType="w" fact="0.4525"/>
          <dgm:constr type="t" for="ch" forName="text1" refType="h" fact="0.346"/>
          <dgm:constr type="w" for="ch" forName="text1" refType="w" fact="0.5475"/>
          <dgm:constr type="h" for="ch" forName="text1" refType="h" fact="0.654"/>
          <dgm:constr type="l" for="ch" forName="textaccent1" refType="w" fact="0.4652"/>
          <dgm:constr type="t" for="ch" forName="textaccent1" refType="h" fact="0.6348"/>
          <dgm:constr type="w" for="ch" forName="textaccent1" refType="w" fact="0.0639"/>
          <dgm:constr type="h" for="ch" forName="textaccent1" refType="h" fact="0.0765"/>
          <dgm:constr type="l" for="ch" forName="image1" refType="w" fact="0"/>
          <dgm:constr type="t" for="ch" forName="image1" refType="h" fact="0"/>
          <dgm:constr type="w" for="ch" forName="image1" refType="w" fact="0.5468"/>
          <dgm:constr type="h" for="ch" forName="image1" refType="h" fact="0.6538"/>
          <dgm:constr type="l" for="ch" forName="imageaccent1" refType="w" fact="0.3702"/>
          <dgm:constr type="t" for="ch" forName="imageaccent1" refType="h" fact="0.5633"/>
          <dgm:constr type="w" for="ch" forName="imageaccent1" refType="w" fact="0.0639"/>
          <dgm:constr type="h" for="ch" forName="imageaccent1" refType="h" fact="0.0765"/>
        </dgm:constrLst>
      </dgm:if>
      <dgm:if name="Name3" axis="ch" ptType="node" func="cnt" op="equ" val="2">
        <dgm:alg type="composite">
          <dgm:param type="ar" val="2.6443"/>
        </dgm:alg>
        <dgm:constrLst>
          <dgm:constr type="primFontSz" for="des" ptType="node" op="equ" val="65"/>
          <dgm:constr type="l" for="ch" forName="text1" refType="w" fact="0.2383"/>
          <dgm:constr type="t" for="ch" forName="text1" refType="h" fact="0.3501"/>
          <dgm:constr type="w" for="ch" forName="text1" refType="w" fact="0.285"/>
          <dgm:constr type="h" for="ch" forName="text1" refType="h" fact="0.6499"/>
          <dgm:constr type="l" for="ch" forName="textaccent1" refType="w" fact="0.2472"/>
          <dgm:constr type="t" for="ch" forName="textaccent1" refType="h" fact="0.6371"/>
          <dgm:constr type="w" for="ch" forName="textaccent1" refType="w" fact="0.0333"/>
          <dgm:constr type="h" for="ch" forName="textaccent1" refType="h" fact="0.076"/>
          <dgm:constr type="l" for="ch" forName="image1" refType="w" fact="0"/>
          <dgm:constr type="t" for="ch" forName="image1" refType="h" fact="0"/>
          <dgm:constr type="w" for="ch" forName="image1" refType="w" fact="0.285"/>
          <dgm:constr type="h" for="ch" forName="image1" refType="h" fact="0.6499"/>
          <dgm:constr type="l" for="ch" forName="imageaccent1" refType="w" fact="0.1942"/>
          <dgm:constr type="t" for="ch" forName="imageaccent1" refType="h" fact="0.5602"/>
          <dgm:constr type="w" for="ch" forName="imageaccent1" refType="w" fact="0.0333"/>
          <dgm:constr type="h" for="ch" forName="imageaccent1" refType="h" fact="0.076"/>
          <dgm:constr type="l" for="ch" forName="text2" refType="w" fact="0.4767"/>
          <dgm:constr type="t" for="ch" forName="text2" refType="h" fact="0"/>
          <dgm:constr type="w" for="ch" forName="text2" refType="w" fact="0.285"/>
          <dgm:constr type="h" for="ch" forName="text2" refType="h" fact="0.6499"/>
          <dgm:constr type="l" for="ch" forName="textaccent2" refType="w" fact="0.6709"/>
          <dgm:constr type="t" for="ch" forName="textaccent2" refType="h" fact="0.5602"/>
          <dgm:constr type="w" for="ch" forName="textaccent2" refType="w" fact="0.0333"/>
          <dgm:constr type="h" for="ch" forName="textaccent2" refType="h" fact="0.076"/>
          <dgm:constr type="l" for="ch" forName="image2" refType="w" fact="0.715"/>
          <dgm:constr type="t" for="ch" forName="image2" refType="h" fact="0.3501"/>
          <dgm:constr type="w" for="ch" forName="image2" refType="w" fact="0.285"/>
          <dgm:constr type="h" for="ch" forName="image2" refType="h" fact="0.6499"/>
          <dgm:constr type="l" for="ch" forName="imageaccent2" refType="w" fact="0.7239"/>
          <dgm:constr type="t" for="ch" forName="imageaccent2" refType="h" fact="0.6371"/>
          <dgm:constr type="w" for="ch" forName="imageaccent2" refType="w" fact="0.0333"/>
          <dgm:constr type="h" for="ch" forName="imageaccent2" refType="h" fact="0.076"/>
        </dgm:constrLst>
      </dgm:if>
      <dgm:if name="Name4" axis="ch" ptType="node" func="cnt" op="equ" val="3">
        <dgm:alg type="composite">
          <dgm:param type="ar" val="1.5623"/>
        </dgm:alg>
        <dgm:constrLst>
          <dgm:constr type="primFontSz" for="des" ptType="node" op="equ" val="65"/>
          <dgm:constr type="l" for="ch" forName="text1" refType="w" fact="0.2402"/>
          <dgm:constr type="t" for="ch" forName="text1" refType="h" fact="0.6215"/>
          <dgm:constr type="w" for="ch" forName="text1" refType="w" fact="0.281"/>
          <dgm:constr type="h" for="ch" forName="text1" refType="h" fact="0.3785"/>
          <dgm:constr type="l" for="ch" forName="textaccent1" refType="w" fact="0.2475"/>
          <dgm:constr type="t" for="ch" forName="textaccent1" refType="h" fact="0.7886"/>
          <dgm:constr type="w" for="ch" forName="textaccent1" refType="w" fact="0.0329"/>
          <dgm:constr type="h" for="ch" forName="textaccent1" refType="h" fact="0.0443"/>
          <dgm:constr type="l" for="ch" forName="image1" refType="w" fact="0"/>
          <dgm:constr type="t" for="ch" forName="image1" refType="h" fact="0.4182"/>
          <dgm:constr type="w" for="ch" forName="image1" refType="w" fact="0.281"/>
          <dgm:constr type="h" for="ch" forName="image1" refType="h" fact="0.3785"/>
          <dgm:constr type="l" for="ch" forName="imageaccent1" refType="w" fact="0.1913"/>
          <dgm:constr type="t" for="ch" forName="imageaccent1" refType="h" fact="0.7467"/>
          <dgm:constr type="w" for="ch" forName="imageaccent1" refType="w" fact="0.0329"/>
          <dgm:constr type="h" for="ch" forName="imageaccent1" refType="h" fact="0.0443"/>
          <dgm:constr type="l" for="ch" forName="text2" refType="w" fact="0.4796"/>
          <dgm:constr type="t" for="ch" forName="text2" refType="h" fact="0.4137"/>
          <dgm:constr type="w" for="ch" forName="text2" refType="w" fact="0.281"/>
          <dgm:constr type="h" for="ch" forName="text2" refType="h" fact="0.3785"/>
          <dgm:constr type="l" for="ch" forName="textaccent2" refType="w" fact="0.6717"/>
          <dgm:constr type="t" for="ch" forName="textaccent2" refType="h" fact="0.7418"/>
          <dgm:constr type="w" for="ch" forName="textaccent2" refType="w" fact="0.0329"/>
          <dgm:constr type="h" for="ch" forName="textaccent2" refType="h" fact="0.0443"/>
          <dgm:constr type="l" for="ch" forName="image2" refType="w" fact="0.719"/>
          <dgm:constr type="t" for="ch" forName="image2" refType="h" fact="0.6215"/>
          <dgm:constr type="w" for="ch" forName="image2" refType="w" fact="0.281"/>
          <dgm:constr type="h" for="ch" forName="image2" refType="h" fact="0.3785"/>
          <dgm:constr type="l" for="ch" forName="imageaccent2" refType="w" fact="0.7263"/>
          <dgm:constr type="t" for="ch" forName="imageaccent2" refType="h" fact="0.7886"/>
          <dgm:constr type="w" for="ch" forName="imageaccent2" refType="w" fact="0.0329"/>
          <dgm:constr type="h" for="ch" forName="imageaccent2" refType="h" fact="0.0443"/>
          <dgm:constr type="l" for="ch" forName="text3" refType="w" fact="0.2402"/>
          <dgm:constr type="t" for="ch" forName="text3" refType="h" fact="0.2068"/>
          <dgm:constr type="w" for="ch" forName="text3" refType="w" fact="0.281"/>
          <dgm:constr type="h" for="ch" forName="text3" refType="h" fact="0.3785"/>
          <dgm:constr type="l" for="ch" forName="textaccent3" refType="w" fact="0.4307"/>
          <dgm:constr type="t" for="ch" forName="textaccent3" refType="h" fact="0.215"/>
          <dgm:constr type="w" for="ch" forName="textaccent3" refType="w" fact="0.0329"/>
          <dgm:constr type="h" for="ch" forName="textaccent3" refType="h" fact="0.0443"/>
          <dgm:constr type="l" for="ch" forName="image3" refType="w" fact="0.4796"/>
          <dgm:constr type="t" for="ch" forName="image3" refType="h" fact="0"/>
          <dgm:constr type="w" for="ch" forName="image3" refType="w" fact="0.281"/>
          <dgm:constr type="h" for="ch" forName="image3" refType="h" fact="0.3785"/>
          <dgm:constr type="l" for="ch" forName="imageaccent3" refType="w" fact="0.4879"/>
          <dgm:constr type="t" for="ch" forName="imageaccent3" refType="h" fact="0.1662"/>
          <dgm:constr type="w" for="ch" forName="imageaccent3" refType="w" fact="0.0329"/>
          <dgm:constr type="h" for="ch" forName="imageaccent3" refType="h" fact="0.0443"/>
        </dgm:constrLst>
      </dgm:if>
      <dgm:if name="Name5" axis="ch" ptType="node" func="cnt" op="equ" val="4">
        <dgm:alg type="composite">
          <dgm:param type="ar" val="1.943"/>
        </dgm:alg>
        <dgm:constrLst>
          <dgm:constr type="primFontSz" for="des" ptType="node" op="equ" val="65"/>
          <dgm:constr type="l" for="ch" forName="image2" refType="w" fact="0.5787"/>
          <dgm:constr type="t" for="ch" forName="image2" refType="h" fact="0.6208"/>
          <dgm:constr type="w" for="ch" forName="image2" refType="w" fact="0.227"/>
          <dgm:constr type="h" for="ch" forName="image2" refType="h" fact="0.3786"/>
          <dgm:constr type="l" for="ch" forName="text4" refType="w" fact="0.5787"/>
          <dgm:constr type="t" for="ch" forName="text4" refType="h" fact="0.2081"/>
          <dgm:constr type="w" for="ch" forName="text4" refType="w" fact="0.227"/>
          <dgm:constr type="h" for="ch" forName="text4" refType="h" fact="0.3786"/>
          <dgm:constr type="l" for="ch" forName="text2" refType="w" fact="0.3852"/>
          <dgm:constr type="t" for="ch" forName="text2" refType="h" fact="0.4127"/>
          <dgm:constr type="w" for="ch" forName="text2" refType="w" fact="0.227"/>
          <dgm:constr type="h" for="ch" forName="text2" refType="h" fact="0.3786"/>
          <dgm:constr type="l" for="ch" forName="image3" refType="w" fact="0.3852"/>
          <dgm:constr type="t" for="ch" forName="image3" refType="h" fact="0"/>
          <dgm:constr type="w" for="ch" forName="image3" refType="w" fact="0.227"/>
          <dgm:constr type="h" for="ch" forName="image3" refType="h" fact="0.3786"/>
          <dgm:constr type="l" for="ch" forName="text1" refType="w" fact="0.1927"/>
          <dgm:constr type="t" for="ch" forName="text1" refType="h" fact="0.6214"/>
          <dgm:constr type="w" for="ch" forName="text1" refType="w" fact="0.227"/>
          <dgm:constr type="h" for="ch" forName="text1" refType="h" fact="0.3786"/>
          <dgm:constr type="l" for="ch" forName="textaccent1" refType="w" fact="0.1998"/>
          <dgm:constr type="t" for="ch" forName="textaccent1" refType="h" fact="0.7887"/>
          <dgm:constr type="w" for="ch" forName="textaccent1" refType="w" fact="0.0265"/>
          <dgm:constr type="h" for="ch" forName="textaccent1" refType="h" fact="0.0444"/>
          <dgm:constr type="l" for="ch" forName="image1" refType="w" fact="0"/>
          <dgm:constr type="t" for="ch" forName="image1" refType="h" fact="0.4156"/>
          <dgm:constr type="w" for="ch" forName="image1" refType="w" fact="0.227"/>
          <dgm:constr type="h" for="ch" forName="image1" refType="h" fact="0.3786"/>
          <dgm:constr type="l" for="ch" forName="imageaccent1" refType="w" fact="0.1537"/>
          <dgm:constr type="t" for="ch" forName="imageaccent1" refType="h" fact="0.7417"/>
          <dgm:constr type="w" for="ch" forName="imageaccent1" refType="w" fact="0.0265"/>
          <dgm:constr type="h" for="ch" forName="imageaccent1" refType="h" fact="0.0444"/>
          <dgm:constr type="l" for="ch" forName="textaccent2" refType="w" fact="0.5407"/>
          <dgm:constr type="t" for="ch" forName="textaccent2" refType="h" fact="0.7384"/>
          <dgm:constr type="w" for="ch" forName="textaccent2" refType="w" fact="0.0265"/>
          <dgm:constr type="h" for="ch" forName="textaccent2" refType="h" fact="0.0444"/>
          <dgm:constr type="l" for="ch" forName="imageaccent2" refType="w" fact="0.5839"/>
          <dgm:constr type="t" for="ch" forName="imageaccent2" refType="h" fact="0.7904"/>
          <dgm:constr type="w" for="ch" forName="imageaccent2" refType="w" fact="0.0265"/>
          <dgm:constr type="h" for="ch" forName="imageaccent2" refType="h" fact="0.0444"/>
          <dgm:constr type="l" for="ch" forName="text3" refType="w" fact="0.1927"/>
          <dgm:constr type="t" for="ch" forName="text3" refType="h" fact="0.2087"/>
          <dgm:constr type="w" for="ch" forName="text3" refType="w" fact="0.227"/>
          <dgm:constr type="h" for="ch" forName="text3" refType="h" fact="0.3786"/>
          <dgm:constr type="l" for="ch" forName="textaccent3" refType="w" fact="0.3472"/>
          <dgm:constr type="t" for="ch" forName="textaccent3" refType="h" fact="0.2165"/>
          <dgm:constr type="w" for="ch" forName="textaccent3" refType="w" fact="0.0265"/>
          <dgm:constr type="h" for="ch" forName="textaccent3" refType="h" fact="0.0444"/>
          <dgm:constr type="l" for="ch" forName="imageaccent3" refType="w" fact="0.3904"/>
          <dgm:constr type="t" for="ch" forName="imageaccent3" refType="h" fact="0.1678"/>
          <dgm:constr type="w" for="ch" forName="imageaccent3" refType="w" fact="0.0265"/>
          <dgm:constr type="h" for="ch" forName="imageaccent3" refType="h" fact="0.0444"/>
          <dgm:constr type="l" for="ch" forName="textaccent4" refType="w" fact="0.7739"/>
          <dgm:constr type="t" for="ch" forName="textaccent4" refType="h" fact="0.3752"/>
          <dgm:constr type="w" for="ch" forName="textaccent4" refType="w" fact="0.0265"/>
          <dgm:constr type="h" for="ch" forName="textaccent4" refType="h" fact="0.0444"/>
          <dgm:constr type="l" for="ch" forName="image4" refType="w" fact="0.773"/>
          <dgm:constr type="t" for="ch" forName="image4" refType="h" fact="0.4162"/>
          <dgm:constr type="w" for="ch" forName="image4" refType="w" fact="0.227"/>
          <dgm:constr type="h" for="ch" forName="image4" refType="h" fact="0.3786"/>
          <dgm:constr type="l" for="ch" forName="imageaccent4" refType="w" fact="0.8188"/>
          <dgm:constr type="t" for="ch" forName="imageaccent4" refType="h" fact="0.4229"/>
          <dgm:constr type="w" for="ch" forName="imageaccent4" refType="w" fact="0.0265"/>
          <dgm:constr type="h" for="ch" forName="imageaccent4" refType="h" fact="0.0444"/>
        </dgm:constrLst>
      </dgm:if>
      <dgm:if name="Name6" axis="ch" ptType="node" func="cnt" op="equ" val="5">
        <dgm:alg type="composite">
          <dgm:param type="ar" val="2.3203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4193"/>
          <dgm:constr type="w" for="ch" forName="image4" refType="w" fact="0.1886"/>
          <dgm:constr type="h" for="ch" forName="image4" refType="h" fact="0.3757"/>
          <dgm:constr type="l" for="ch" forName="text5" refType="w" fact="0.6491"/>
          <dgm:constr type="t" for="ch" forName="text5" refType="h" fact="0.004"/>
          <dgm:constr type="w" for="ch" forName="text5" refType="w" fact="0.1886"/>
          <dgm:constr type="h" for="ch" forName="text5" refType="h" fact="0.3757"/>
          <dgm:constr type="l" for="ch" forName="image5" refType="w" fact="0.8114"/>
          <dgm:constr type="t" for="ch" forName="image5" refType="h" fact="0.2136"/>
          <dgm:constr type="w" for="ch" forName="image5" refType="w" fact="0.1886"/>
          <dgm:constr type="h" for="ch" forName="image5" refType="h" fact="0.3757"/>
          <dgm:constr type="l" for="ch" forName="image2" refType="w" fact="0.4868"/>
          <dgm:constr type="t" for="ch" forName="image2" refType="h" fact="0.6235"/>
          <dgm:constr type="w" for="ch" forName="image2" refType="w" fact="0.1886"/>
          <dgm:constr type="h" for="ch" forName="image2" refType="h" fact="0.3757"/>
          <dgm:constr type="l" for="ch" forName="text4" refType="w" fact="0.4868"/>
          <dgm:constr type="t" for="ch" forName="text4" refType="h" fact="0.2081"/>
          <dgm:constr type="w" for="ch" forName="text4" refType="w" fact="0.1886"/>
          <dgm:constr type="h" for="ch" forName="text4" refType="h" fact="0.3757"/>
          <dgm:constr type="l" for="ch" forName="text2" refType="w" fact="0.3246"/>
          <dgm:constr type="t" for="ch" forName="text2" refType="h" fact="0.4154"/>
          <dgm:constr type="w" for="ch" forName="text2" refType="w" fact="0.1886"/>
          <dgm:constr type="h" for="ch" forName="text2" refType="h" fact="0.3757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757"/>
          <dgm:constr type="l" for="ch" forName="text1" refType="w" fact="0.1623"/>
          <dgm:constr type="t" for="ch" forName="text1" refType="h" fact="0.6243"/>
          <dgm:constr type="w" for="ch" forName="text1" refType="w" fact="0.1886"/>
          <dgm:constr type="h" for="ch" forName="text1" refType="h" fact="0.3757"/>
          <dgm:constr type="l" for="ch" forName="text3" refType="w" fact="0.1623"/>
          <dgm:constr type="t" for="ch" forName="text3" refType="h" fact="0.2089"/>
          <dgm:constr type="w" for="ch" forName="text3" refType="w" fact="0.1886"/>
          <dgm:constr type="h" for="ch" forName="text3" refType="h" fact="0.3757"/>
          <dgm:constr type="l" for="ch" forName="textaccent1" refType="w" fact="0.1668"/>
          <dgm:constr type="t" for="ch" forName="textaccent1" refType="h" fact="0.7923"/>
          <dgm:constr type="w" for="ch" forName="textaccent1" refType="w" fact="0.022"/>
          <dgm:constr type="h" for="ch" forName="textaccent1" refType="h" fact="0.044"/>
          <dgm:constr type="l" for="ch" forName="image1" refType="w" fact="0"/>
          <dgm:constr type="t" for="ch" forName="image1" refType="h" fact="0.4166"/>
          <dgm:constr type="w" for="ch" forName="image1" refType="w" fact="0.1886"/>
          <dgm:constr type="h" for="ch" forName="image1" refType="h" fact="0.3757"/>
          <dgm:constr type="l" for="ch" forName="imageaccent1" refType="w" fact="0.1292"/>
          <dgm:constr type="t" for="ch" forName="imageaccent1" refType="h" fact="0.7424"/>
          <dgm:constr type="w" for="ch" forName="imageaccent1" refType="w" fact="0.022"/>
          <dgm:constr type="h" for="ch" forName="imageaccent1" refType="h" fact="0.044"/>
          <dgm:constr type="l" for="ch" forName="textaccent2" refType="w" fact="0.4544"/>
          <dgm:constr type="t" for="ch" forName="textaccent2" refType="h" fact="0.7404"/>
          <dgm:constr type="w" for="ch" forName="textaccent2" refType="w" fact="0.022"/>
          <dgm:constr type="h" for="ch" forName="textaccent2" refType="h" fact="0.044"/>
          <dgm:constr type="l" for="ch" forName="imageaccent2" refType="w" fact="0.4914"/>
          <dgm:constr type="t" for="ch" forName="imageaccent2" refType="h" fact="0.7907"/>
          <dgm:constr type="w" for="ch" forName="imageaccent2" refType="w" fact="0.022"/>
          <dgm:constr type="h" for="ch" forName="imageaccent2" refType="h" fact="0.044"/>
          <dgm:constr type="l" for="ch" forName="textaccent3" refType="w" fact="0.2915"/>
          <dgm:constr type="t" for="ch" forName="textaccent3" refType="h" fact="0.216"/>
          <dgm:constr type="w" for="ch" forName="textaccent3" refType="w" fact="0.022"/>
          <dgm:constr type="h" for="ch" forName="textaccent3" refType="h" fact="0.044"/>
          <dgm:constr type="l" for="ch" forName="imageaccent3" refType="w" fact="0.3299"/>
          <dgm:constr type="t" for="ch" forName="imageaccent3" refType="h" fact="0.1665"/>
          <dgm:constr type="w" for="ch" forName="imageaccent3" refType="w" fact="0.022"/>
          <dgm:constr type="h" for="ch" forName="imageaccent3" refType="h" fact="0.044"/>
          <dgm:constr type="l" for="ch" forName="textaccent4" refType="w" fact="0.65"/>
          <dgm:constr type="t" for="ch" forName="textaccent4" refType="h" fact="0.3746"/>
          <dgm:constr type="w" for="ch" forName="textaccent4" refType="w" fact="0.022"/>
          <dgm:constr type="h" for="ch" forName="textaccent4" refType="h" fact="0.044"/>
          <dgm:constr type="l" for="ch" forName="imageaccent4" refType="w" fact="0.6859"/>
          <dgm:constr type="t" for="ch" forName="imageaccent4" refType="h" fact="0.4261"/>
          <dgm:constr type="w" for="ch" forName="imageaccent4" refType="w" fact="0.022"/>
          <dgm:constr type="h" for="ch" forName="imageaccent4" refType="h" fact="0.044"/>
          <dgm:constr type="l" for="ch" forName="textaccent5" refType="w" fact="0.8123"/>
          <dgm:constr type="t" for="ch" forName="textaccent5" refType="h" fact="0.1724"/>
          <dgm:constr type="w" for="ch" forName="textaccent5" refType="w" fact="0.022"/>
          <dgm:constr type="h" for="ch" forName="textaccent5" refType="h" fact="0.044"/>
          <dgm:constr type="l" for="ch" forName="imageaccent5" refType="w" fact="0.849"/>
          <dgm:constr type="t" for="ch" forName="imageaccent5" refType="h" fact="0.222"/>
          <dgm:constr type="w" for="ch" forName="imageaccent5" refType="w" fact="0.022"/>
          <dgm:constr type="h" for="ch" forName="imageaccent5" refType="h" fact="0.044"/>
        </dgm:constrLst>
      </dgm:if>
      <dgm:if name="Name7" axis="ch" ptType="node" func="cnt" op="equ" val="6">
        <dgm:alg type="composite">
          <dgm:param type="ar" val="1.9179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3466"/>
          <dgm:constr type="w" for="ch" forName="image4" refType="w" fact="0.1886"/>
          <dgm:constr type="h" for="ch" forName="image4" refType="h" fact="0.3106"/>
          <dgm:constr type="l" for="ch" forName="text5" refType="w" fact="0.6491"/>
          <dgm:constr type="t" for="ch" forName="text5" refType="h" fact="0.0033"/>
          <dgm:constr type="w" for="ch" forName="text5" refType="w" fact="0.1886"/>
          <dgm:constr type="h" for="ch" forName="text5" refType="h" fact="0.3106"/>
          <dgm:constr type="l" for="ch" forName="image5" refType="w" fact="0.8114"/>
          <dgm:constr type="t" for="ch" forName="image5" refType="h" fact="0.1766"/>
          <dgm:constr type="w" for="ch" forName="image5" refType="w" fact="0.1886"/>
          <dgm:constr type="h" for="ch" forName="image5" refType="h" fact="0.3106"/>
          <dgm:constr type="l" for="ch" forName="image2" refType="w" fact="0.4868"/>
          <dgm:constr type="t" for="ch" forName="image2" refType="h" fact="0.5154"/>
          <dgm:constr type="w" for="ch" forName="image2" refType="w" fact="0.1886"/>
          <dgm:constr type="h" for="ch" forName="image2" refType="h" fact="0.3106"/>
          <dgm:constr type="l" for="ch" forName="text4" refType="w" fact="0.4868"/>
          <dgm:constr type="t" for="ch" forName="text4" refType="h" fact="0.172"/>
          <dgm:constr type="w" for="ch" forName="text4" refType="w" fact="0.1886"/>
          <dgm:constr type="h" for="ch" forName="text4" refType="h" fact="0.3106"/>
          <dgm:constr type="l" for="ch" forName="text2" refType="w" fact="0.3246"/>
          <dgm:constr type="t" for="ch" forName="text2" refType="h" fact="0.3434"/>
          <dgm:constr type="w" for="ch" forName="text2" refType="w" fact="0.1886"/>
          <dgm:constr type="h" for="ch" forName="text2" refType="h" fact="0.3106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106"/>
          <dgm:constr type="l" for="ch" forName="text1" refType="w" fact="0.1623"/>
          <dgm:constr type="t" for="ch" forName="text1" refType="h" fact="0.516"/>
          <dgm:constr type="w" for="ch" forName="text1" refType="w" fact="0.1886"/>
          <dgm:constr type="h" for="ch" forName="text1" refType="h" fact="0.3106"/>
          <dgm:constr type="l" for="ch" forName="text3" refType="w" fact="0.1623"/>
          <dgm:constr type="t" for="ch" forName="text3" refType="h" fact="0.1727"/>
          <dgm:constr type="w" for="ch" forName="text3" refType="w" fact="0.1886"/>
          <dgm:constr type="h" for="ch" forName="text3" refType="h" fact="0.3106"/>
          <dgm:constr type="l" for="ch" forName="textaccent1" refType="w" fact="0.1668"/>
          <dgm:constr type="t" for="ch" forName="textaccent1" refType="h" fact="0.6549"/>
          <dgm:constr type="w" for="ch" forName="textaccent1" refType="w" fact="0.022"/>
          <dgm:constr type="h" for="ch" forName="textaccent1" refType="h" fact="0.0364"/>
          <dgm:constr type="l" for="ch" forName="image1" refType="w" fact="0"/>
          <dgm:constr type="t" for="ch" forName="image1" refType="h" fact="0.3443"/>
          <dgm:constr type="w" for="ch" forName="image1" refType="w" fact="0.1886"/>
          <dgm:constr type="h" for="ch" forName="image1" refType="h" fact="0.3106"/>
          <dgm:constr type="l" for="ch" forName="imageaccent1" refType="w" fact="0.1292"/>
          <dgm:constr type="t" for="ch" forName="imageaccent1" refType="h" fact="0.6137"/>
          <dgm:constr type="w" for="ch" forName="imageaccent1" refType="w" fact="0.022"/>
          <dgm:constr type="h" for="ch" forName="imageaccent1" refType="h" fact="0.0364"/>
          <dgm:constr type="l" for="ch" forName="textaccent2" refType="w" fact="0.4544"/>
          <dgm:constr type="t" for="ch" forName="textaccent2" refType="h" fact="0.612"/>
          <dgm:constr type="w" for="ch" forName="textaccent2" refType="w" fact="0.022"/>
          <dgm:constr type="h" for="ch" forName="textaccent2" refType="h" fact="0.0364"/>
          <dgm:constr type="l" for="ch" forName="imageaccent2" refType="w" fact="0.4914"/>
          <dgm:constr type="t" for="ch" forName="imageaccent2" refType="h" fact="0.6536"/>
          <dgm:constr type="w" for="ch" forName="imageaccent2" refType="w" fact="0.022"/>
          <dgm:constr type="h" for="ch" forName="imageaccent2" refType="h" fact="0.0364"/>
          <dgm:constr type="l" for="ch" forName="textaccent3" refType="w" fact="0.2915"/>
          <dgm:constr type="t" for="ch" forName="textaccent3" refType="h" fact="0.1786"/>
          <dgm:constr type="w" for="ch" forName="textaccent3" refType="w" fact="0.022"/>
          <dgm:constr type="h" for="ch" forName="textaccent3" refType="h" fact="0.0364"/>
          <dgm:constr type="l" for="ch" forName="imageaccent3" refType="w" fact="0.3299"/>
          <dgm:constr type="t" for="ch" forName="imageaccent3" refType="h" fact="0.1376"/>
          <dgm:constr type="w" for="ch" forName="imageaccent3" refType="w" fact="0.022"/>
          <dgm:constr type="h" for="ch" forName="imageaccent3" refType="h" fact="0.0364"/>
          <dgm:constr type="l" for="ch" forName="textaccent4" refType="w" fact="0.65"/>
          <dgm:constr type="t" for="ch" forName="textaccent4" refType="h" fact="0.3096"/>
          <dgm:constr type="w" for="ch" forName="textaccent4" refType="w" fact="0.022"/>
          <dgm:constr type="h" for="ch" forName="textaccent4" refType="h" fact="0.0364"/>
          <dgm:constr type="l" for="ch" forName="imageaccent4" refType="w" fact="0.6859"/>
          <dgm:constr type="t" for="ch" forName="imageaccent4" refType="h" fact="0.3522"/>
          <dgm:constr type="w" for="ch" forName="imageaccent4" refType="w" fact="0.022"/>
          <dgm:constr type="h" for="ch" forName="imageaccent4" refType="h" fact="0.0364"/>
          <dgm:constr type="l" for="ch" forName="textaccent5" refType="w" fact="0.8123"/>
          <dgm:constr type="t" for="ch" forName="textaccent5" refType="h" fact="0.1425"/>
          <dgm:constr type="w" for="ch" forName="textaccent5" refType="w" fact="0.022"/>
          <dgm:constr type="h" for="ch" forName="textaccent5" refType="h" fact="0.0364"/>
          <dgm:constr type="l" for="ch" forName="imageaccent5" refType="w" fact="0.849"/>
          <dgm:constr type="t" for="ch" forName="imageaccent5" refType="h" fact="0.1835"/>
          <dgm:constr type="w" for="ch" forName="imageaccent5" refType="w" fact="0.022"/>
          <dgm:constr type="h" for="ch" forName="imageaccent5" refType="h" fact="0.0364"/>
          <dgm:constr type="l" for="ch" forName="image6" refType="w" fact="0.6491"/>
          <dgm:constr type="t" for="ch" forName="image6" refType="h" fact="0.6894"/>
          <dgm:constr type="w" for="ch" forName="image6" refType="w" fact="0.1886"/>
          <dgm:constr type="h" for="ch" forName="image6" refType="h" fact="0.3106"/>
          <dgm:constr type="l" for="ch" forName="text6" refType="w" fact="0.8114"/>
          <dgm:constr type="t" for="ch" forName="text6" refType="h" fact="0.5194"/>
          <dgm:constr type="w" for="ch" forName="text6" refType="w" fact="0.1886"/>
          <dgm:constr type="h" for="ch" forName="text6" refType="h" fact="0.3106"/>
          <dgm:constr type="l" for="ch" forName="imageaccent6" refType="w" fact="0.8138"/>
          <dgm:constr type="t" for="ch" forName="imageaccent6" refType="h" fact="0.8257"/>
          <dgm:constr type="w" for="ch" forName="imageaccent6" refType="w" fact="0.022"/>
          <dgm:constr type="h" for="ch" forName="imageaccent6" refType="h" fact="0.0364"/>
          <dgm:constr type="l" for="ch" forName="textaccent6" refType="w" fact="0.8488"/>
          <dgm:constr type="t" for="ch" forName="textaccent6" refType="h" fact="0.7914"/>
          <dgm:constr type="w" for="ch" forName="textaccent6" refType="w" fact="0.022"/>
          <dgm:constr type="h" for="ch" forName="textaccent6" refType="h" fact="0.0364"/>
        </dgm:constrLst>
      </dgm:if>
      <dgm:if name="Name8" axis="ch" ptType="node" func="cnt" op="equ" val="7">
        <dgm:alg type="composite">
          <dgm:param type="ar" val="1.6382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2961"/>
          <dgm:constr type="w" for="ch" forName="image4" refType="w" fact="0.1886"/>
          <dgm:constr type="h" for="ch" forName="image4" refType="h" fact="0.2653"/>
          <dgm:constr type="l" for="ch" forName="text5" refType="w" fact="0.6491"/>
          <dgm:constr type="t" for="ch" forName="text5" refType="h" fact="0.0028"/>
          <dgm:constr type="w" for="ch" forName="text5" refType="w" fact="0.1886"/>
          <dgm:constr type="h" for="ch" forName="text5" refType="h" fact="0.2653"/>
          <dgm:constr type="l" for="ch" forName="image5" refType="w" fact="0.8114"/>
          <dgm:constr type="t" for="ch" forName="image5" refType="h" fact="0.1508"/>
          <dgm:constr type="w" for="ch" forName="image5" refType="w" fact="0.1886"/>
          <dgm:constr type="h" for="ch" forName="image5" refType="h" fact="0.2653"/>
          <dgm:constr type="l" for="ch" forName="image2" refType="w" fact="0.4868"/>
          <dgm:constr type="t" for="ch" forName="image2" refType="h" fact="0.4402"/>
          <dgm:constr type="w" for="ch" forName="image2" refType="w" fact="0.1886"/>
          <dgm:constr type="h" for="ch" forName="image2" refType="h" fact="0.2653"/>
          <dgm:constr type="l" for="ch" forName="text4" refType="w" fact="0.4868"/>
          <dgm:constr type="t" for="ch" forName="text4" refType="h" fact="0.1469"/>
          <dgm:constr type="w" for="ch" forName="text4" refType="w" fact="0.1886"/>
          <dgm:constr type="h" for="ch" forName="text4" refType="h" fact="0.2653"/>
          <dgm:constr type="l" for="ch" forName="text2" refType="w" fact="0.3246"/>
          <dgm:constr type="t" for="ch" forName="text2" refType="h" fact="0.2933"/>
          <dgm:constr type="w" for="ch" forName="text2" refType="w" fact="0.1886"/>
          <dgm:constr type="h" for="ch" forName="text2" refType="h" fact="0.2653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2653"/>
          <dgm:constr type="l" for="ch" forName="text1" refType="w" fact="0.1623"/>
          <dgm:constr type="t" for="ch" forName="text1" refType="h" fact="0.4408"/>
          <dgm:constr type="w" for="ch" forName="text1" refType="w" fact="0.1886"/>
          <dgm:constr type="h" for="ch" forName="text1" refType="h" fact="0.2653"/>
          <dgm:constr type="l" for="ch" forName="text3" refType="w" fact="0.1623"/>
          <dgm:constr type="t" for="ch" forName="text3" refType="h" fact="0.1475"/>
          <dgm:constr type="w" for="ch" forName="text3" refType="w" fact="0.1886"/>
          <dgm:constr type="h" for="ch" forName="text3" refType="h" fact="0.2653"/>
          <dgm:constr type="l" for="ch" forName="textaccent1" refType="w" fact="0.1668"/>
          <dgm:constr type="t" for="ch" forName="textaccent1" refType="h" fact="0.5594"/>
          <dgm:constr type="w" for="ch" forName="textaccent1" refType="w" fact="0.022"/>
          <dgm:constr type="h" for="ch" forName="textaccent1" refType="h" fact="0.0311"/>
          <dgm:constr type="l" for="ch" forName="image1" refType="w" fact="0"/>
          <dgm:constr type="t" for="ch" forName="image1" refType="h" fact="0.2941"/>
          <dgm:constr type="w" for="ch" forName="image1" refType="w" fact="0.1886"/>
          <dgm:constr type="h" for="ch" forName="image1" refType="h" fact="0.2653"/>
          <dgm:constr type="l" for="ch" forName="imageaccent1" refType="w" fact="0.1292"/>
          <dgm:constr type="t" for="ch" forName="imageaccent1" refType="h" fact="0.5242"/>
          <dgm:constr type="w" for="ch" forName="imageaccent1" refType="w" fact="0.022"/>
          <dgm:constr type="h" for="ch" forName="imageaccent1" refType="h" fact="0.0311"/>
          <dgm:constr type="l" for="ch" forName="textaccent2" refType="w" fact="0.4544"/>
          <dgm:constr type="t" for="ch" forName="textaccent2" refType="h" fact="0.5228"/>
          <dgm:constr type="w" for="ch" forName="textaccent2" refType="w" fact="0.022"/>
          <dgm:constr type="h" for="ch" forName="textaccent2" refType="h" fact="0.0311"/>
          <dgm:constr type="l" for="ch" forName="imageaccent2" refType="w" fact="0.4914"/>
          <dgm:constr type="t" for="ch" forName="imageaccent2" refType="h" fact="0.5583"/>
          <dgm:constr type="w" for="ch" forName="imageaccent2" refType="w" fact="0.022"/>
          <dgm:constr type="h" for="ch" forName="imageaccent2" refType="h" fact="0.0311"/>
          <dgm:constr type="l" for="ch" forName="textaccent3" refType="w" fact="0.2907"/>
          <dgm:constr type="t" for="ch" forName="textaccent3" refType="h" fact="0.1511"/>
          <dgm:constr type="w" for="ch" forName="textaccent3" refType="w" fact="0.022"/>
          <dgm:constr type="h" for="ch" forName="textaccent3" refType="h" fact="0.0311"/>
          <dgm:constr type="l" for="ch" forName="imageaccent3" refType="w" fact="0.3299"/>
          <dgm:constr type="t" for="ch" forName="imageaccent3" refType="h" fact="0.1175"/>
          <dgm:constr type="w" for="ch" forName="imageaccent3" refType="w" fact="0.022"/>
          <dgm:constr type="h" for="ch" forName="imageaccent3" refType="h" fact="0.0311"/>
          <dgm:constr type="l" for="ch" forName="textaccent4" refType="w" fact="0.65"/>
          <dgm:constr type="t" for="ch" forName="textaccent4" refType="h" fact="0.2645"/>
          <dgm:constr type="w" for="ch" forName="textaccent4" refType="w" fact="0.022"/>
          <dgm:constr type="h" for="ch" forName="textaccent4" refType="h" fact="0.0311"/>
          <dgm:constr type="l" for="ch" forName="imageaccent4" refType="w" fact="0.6859"/>
          <dgm:constr type="t" for="ch" forName="imageaccent4" refType="h" fact="0.3008"/>
          <dgm:constr type="w" for="ch" forName="imageaccent4" refType="w" fact="0.022"/>
          <dgm:constr type="h" for="ch" forName="imageaccent4" refType="h" fact="0.0311"/>
          <dgm:constr type="l" for="ch" forName="textaccent5" refType="w" fact="0.8123"/>
          <dgm:constr type="t" for="ch" forName="textaccent5" refType="h" fact="0.1217"/>
          <dgm:constr type="w" for="ch" forName="textaccent5" refType="w" fact="0.022"/>
          <dgm:constr type="h" for="ch" forName="textaccent5" refType="h" fact="0.0311"/>
          <dgm:constr type="l" for="ch" forName="imageaccent5" refType="w" fact="0.849"/>
          <dgm:constr type="t" for="ch" forName="imageaccent5" refType="h" fact="0.1567"/>
          <dgm:constr type="w" for="ch" forName="imageaccent5" refType="w" fact="0.022"/>
          <dgm:constr type="h" for="ch" forName="imageaccent5" refType="h" fact="0.0311"/>
          <dgm:constr type="l" for="ch" forName="image6" refType="w" fact="0.6491"/>
          <dgm:constr type="t" for="ch" forName="image6" refType="h" fact="0.5889"/>
          <dgm:constr type="w" for="ch" forName="image6" refType="w" fact="0.1886"/>
          <dgm:constr type="h" for="ch" forName="image6" refType="h" fact="0.2653"/>
          <dgm:constr type="l" for="ch" forName="text6" refType="w" fact="0.8114"/>
          <dgm:constr type="t" for="ch" forName="text6" refType="h" fact="0.4436"/>
          <dgm:constr type="w" for="ch" forName="text6" refType="w" fact="0.1886"/>
          <dgm:constr type="h" for="ch" forName="text6" refType="h" fact="0.2653"/>
          <dgm:constr type="l" for="ch" forName="imageaccent6" refType="w" fact="0.8138"/>
          <dgm:constr type="t" for="ch" forName="imageaccent6" refType="h" fact="0.7053"/>
          <dgm:constr type="w" for="ch" forName="imageaccent6" refType="w" fact="0.022"/>
          <dgm:constr type="h" for="ch" forName="imageaccent6" refType="h" fact="0.0311"/>
          <dgm:constr type="l" for="ch" forName="textaccent6" refType="w" fact="0.8488"/>
          <dgm:constr type="t" for="ch" forName="textaccent6" refType="h" fact="0.676"/>
          <dgm:constr type="w" for="ch" forName="textaccent6" refType="w" fact="0.022"/>
          <dgm:constr type="h" for="ch" forName="textaccent6" refType="h" fact="0.0311"/>
          <dgm:constr type="l" for="ch" forName="text7" refType="w" fact="0.3244"/>
          <dgm:constr type="t" for="ch" forName="text7" refType="h" fact="0.5872"/>
          <dgm:constr type="w" for="ch" forName="text7" refType="w" fact="0.1886"/>
          <dgm:constr type="h" for="ch" forName="text7" refType="h" fact="0.2653"/>
          <dgm:constr type="l" for="ch" forName="image7" refType="w" fact="0.1622"/>
          <dgm:constr type="t" for="ch" forName="image7" refType="h" fact="0.7347"/>
          <dgm:constr type="w" for="ch" forName="image7" refType="w" fact="0.1886"/>
          <dgm:constr type="h" for="ch" forName="image7" refType="h" fact="0.2653"/>
          <dgm:constr type="l" for="ch" forName="imageaccent7" refType="w" fact="0.2905"/>
          <dgm:constr type="t" for="ch" forName="imageaccent7" refType="h" fact="0.7384"/>
          <dgm:constr type="w" for="ch" forName="imageaccent7" refType="w" fact="0.022"/>
          <dgm:constr type="h" for="ch" forName="imageaccent7" refType="h" fact="0.0311"/>
          <dgm:constr type="l" for="ch" forName="textaccent7" refType="w" fact="0.3298"/>
          <dgm:constr type="t" for="ch" forName="textaccent7" refType="h" fact="0.7048"/>
          <dgm:constr type="w" for="ch" forName="textaccent7" refType="w" fact="0.022"/>
          <dgm:constr type="h" for="ch" forName="textaccent7" refType="h" fact="0.0311"/>
        </dgm:constrLst>
      </dgm:if>
      <dgm:if name="Name9" axis="ch" ptType="node" func="cnt" op="equ" val="8">
        <dgm:alg type="composite">
          <dgm:param type="ar" val="1.8974"/>
        </dgm:alg>
        <dgm:constrLst>
          <dgm:constr type="primFontSz" for="des" ptType="node" op="equ" val="65"/>
          <dgm:constr type="l" for="ch" forName="image4" refType="w" fact="0.5589"/>
          <dgm:constr type="t" for="ch" forName="image4" refType="h" fact="0.2952"/>
          <dgm:constr type="w" for="ch" forName="image4" refType="w" fact="0.1624"/>
          <dgm:constr type="h" for="ch" forName="image4" refType="h" fact="0.2645"/>
          <dgm:constr type="l" for="ch" forName="text5" refType="w" fact="0.5589"/>
          <dgm:constr type="t" for="ch" forName="text5" refType="h" fact="0.0028"/>
          <dgm:constr type="w" for="ch" forName="text5" refType="w" fact="0.1624"/>
          <dgm:constr type="h" for="ch" forName="text5" refType="h" fact="0.2645"/>
          <dgm:constr type="l" for="ch" forName="image5" refType="w" fact="0.6986"/>
          <dgm:constr type="t" for="ch" forName="image5" refType="h" fact="0.1504"/>
          <dgm:constr type="w" for="ch" forName="image5" refType="w" fact="0.1624"/>
          <dgm:constr type="h" for="ch" forName="image5" refType="h" fact="0.2645"/>
          <dgm:constr type="l" for="ch" forName="image2" refType="w" fact="0.4192"/>
          <dgm:constr type="t" for="ch" forName="image2" refType="h" fact="0.439"/>
          <dgm:constr type="w" for="ch" forName="image2" refType="w" fact="0.1624"/>
          <dgm:constr type="h" for="ch" forName="image2" refType="h" fact="0.2645"/>
          <dgm:constr type="l" for="ch" forName="text4" refType="w" fact="0.4192"/>
          <dgm:constr type="t" for="ch" forName="text4" refType="h" fact="0.1465"/>
          <dgm:constr type="w" for="ch" forName="text4" refType="w" fact="0.1624"/>
          <dgm:constr type="h" for="ch" forName="text4" refType="h" fact="0.2645"/>
          <dgm:constr type="l" for="ch" forName="text2" refType="w" fact="0.2794"/>
          <dgm:constr type="t" for="ch" forName="text2" refType="h" fact="0.2925"/>
          <dgm:constr type="w" for="ch" forName="text2" refType="w" fact="0.1624"/>
          <dgm:constr type="h" for="ch" forName="text2" refType="h" fact="0.2645"/>
          <dgm:constr type="l" for="ch" forName="image3" refType="w" fact="0.2794"/>
          <dgm:constr type="t" for="ch" forName="image3" refType="h" fact="0"/>
          <dgm:constr type="w" for="ch" forName="image3" refType="w" fact="0.1624"/>
          <dgm:constr type="h" for="ch" forName="image3" refType="h" fact="0.2645"/>
          <dgm:constr type="l" for="ch" forName="text1" refType="w" fact="0.1397"/>
          <dgm:constr type="t" for="ch" forName="text1" refType="h" fact="0.4395"/>
          <dgm:constr type="w" for="ch" forName="text1" refType="w" fact="0.1624"/>
          <dgm:constr type="h" for="ch" forName="text1" refType="h" fact="0.2645"/>
          <dgm:constr type="l" for="ch" forName="text3" refType="w" fact="0.1397"/>
          <dgm:constr type="t" for="ch" forName="text3" refType="h" fact="0.1471"/>
          <dgm:constr type="w" for="ch" forName="text3" refType="w" fact="0.1624"/>
          <dgm:constr type="h" for="ch" forName="text3" refType="h" fact="0.2645"/>
          <dgm:constr type="l" for="ch" forName="textaccent1" refType="w" fact="0.1436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4"/>
          <dgm:constr type="h" for="ch" forName="image1" refType="h" fact="0.2645"/>
          <dgm:constr type="l" for="ch" forName="imageaccent1" refType="w" fact="0.1112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2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31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2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41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6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5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93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1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9"/>
          <dgm:constr type="t" for="ch" forName="image6" refType="h" fact="0.5872"/>
          <dgm:constr type="w" for="ch" forName="image6" refType="w" fact="0.1624"/>
          <dgm:constr type="h" for="ch" forName="image6" refType="h" fact="0.2645"/>
          <dgm:constr type="l" for="ch" forName="text6" refType="w" fact="0.6986"/>
          <dgm:constr type="t" for="ch" forName="text6" refType="h" fact="0.4424"/>
          <dgm:constr type="w" for="ch" forName="text6" refType="w" fact="0.1624"/>
          <dgm:constr type="h" for="ch" forName="text6" refType="h" fact="0.2645"/>
          <dgm:constr type="l" for="ch" forName="imageaccent6" refType="w" fact="0.7007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8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3"/>
          <dgm:constr type="t" for="ch" forName="text7" refType="h" fact="0.5856"/>
          <dgm:constr type="w" for="ch" forName="text7" refType="w" fact="0.1624"/>
          <dgm:constr type="h" for="ch" forName="text7" refType="h" fact="0.2645"/>
          <dgm:constr type="l" for="ch" forName="image7" refType="w" fact="0.1396"/>
          <dgm:constr type="t" for="ch" forName="image7" refType="h" fact="0.7326"/>
          <dgm:constr type="w" for="ch" forName="image7" refType="w" fact="0.1624"/>
          <dgm:constr type="h" for="ch" forName="image7" refType="h" fact="0.2645"/>
          <dgm:constr type="l" for="ch" forName="imageaccent7" refType="w" fact="0.2501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4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9"/>
          <dgm:constr type="t" for="ch" forName="image8" refType="h" fact="0.7355"/>
          <dgm:constr type="w" for="ch" forName="image8" refType="w" fact="0.1624"/>
          <dgm:constr type="h" for="ch" forName="image8" refType="h" fact="0.2645"/>
          <dgm:constr type="l" for="ch" forName="text8" refType="w" fact="0.8376"/>
          <dgm:constr type="t" for="ch" forName="text8" refType="h" fact="0.5906"/>
          <dgm:constr type="w" for="ch" forName="text8" refType="w" fact="0.1624"/>
          <dgm:constr type="h" for="ch" forName="text8" refType="h" fact="0.2645"/>
          <dgm:constr type="l" for="ch" forName="imageaccent8" refType="w" fact="0.8397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8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</dgm:constrLst>
      </dgm:if>
      <dgm:if name="Name10" axis="ch" ptType="node" func="cnt" op="equ" val="9">
        <dgm:alg type="composite">
          <dgm:param type="ar" val="1.8986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952"/>
          <dgm:constr type="w" for="ch" forName="image4" refType="w" fact="0.1623"/>
          <dgm:constr type="h" for="ch" forName="image4" refType="h" fact="0.2645"/>
          <dgm:constr type="l" for="ch" forName="text5" refType="w" fact="0.5585"/>
          <dgm:constr type="t" for="ch" forName="text5" refType="h" fact="0.0028"/>
          <dgm:constr type="w" for="ch" forName="text5" refType="w" fact="0.1623"/>
          <dgm:constr type="h" for="ch" forName="text5" refType="h" fact="0.2645"/>
          <dgm:constr type="l" for="ch" forName="image5" refType="w" fact="0.6982"/>
          <dgm:constr type="t" for="ch" forName="image5" refType="h" fact="0.1504"/>
          <dgm:constr type="w" for="ch" forName="image5" refType="w" fact="0.1623"/>
          <dgm:constr type="h" for="ch" forName="image5" refType="h" fact="0.2645"/>
          <dgm:constr type="l" for="ch" forName="image2" refType="w" fact="0.4189"/>
          <dgm:constr type="t" for="ch" forName="image2" refType="h" fact="0.439"/>
          <dgm:constr type="w" for="ch" forName="image2" refType="w" fact="0.1623"/>
          <dgm:constr type="h" for="ch" forName="image2" refType="h" fact="0.2645"/>
          <dgm:constr type="l" for="ch" forName="text4" refType="w" fact="0.4189"/>
          <dgm:constr type="t" for="ch" forName="text4" refType="h" fact="0.1465"/>
          <dgm:constr type="w" for="ch" forName="text4" refType="w" fact="0.1623"/>
          <dgm:constr type="h" for="ch" forName="text4" refType="h" fact="0.2645"/>
          <dgm:constr type="l" for="ch" forName="text2" refType="w" fact="0.2793"/>
          <dgm:constr type="t" for="ch" forName="text2" refType="h" fact="0.2925"/>
          <dgm:constr type="w" for="ch" forName="text2" refType="w" fact="0.1623"/>
          <dgm:constr type="h" for="ch" forName="text2" refType="h" fact="0.2645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645"/>
          <dgm:constr type="l" for="ch" forName="text1" refType="w" fact="0.1396"/>
          <dgm:constr type="t" for="ch" forName="text1" refType="h" fact="0.4395"/>
          <dgm:constr type="w" for="ch" forName="text1" refType="w" fact="0.1623"/>
          <dgm:constr type="h" for="ch" forName="text1" refType="h" fact="0.2645"/>
          <dgm:constr type="l" for="ch" forName="text3" refType="w" fact="0.1396"/>
          <dgm:constr type="t" for="ch" forName="text3" refType="h" fact="0.1471"/>
          <dgm:constr type="w" for="ch" forName="text3" refType="w" fact="0.1623"/>
          <dgm:constr type="h" for="ch" forName="text3" refType="h" fact="0.2645"/>
          <dgm:constr type="l" for="ch" forName="textaccent1" refType="w" fact="0.1435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3"/>
          <dgm:constr type="h" for="ch" forName="image1" refType="h" fact="0.2645"/>
          <dgm:constr type="l" for="ch" forName="imageaccent1" refType="w" fact="0.1111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28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1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39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3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1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89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05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5"/>
          <dgm:constr type="t" for="ch" forName="image6" refType="h" fact="0.5872"/>
          <dgm:constr type="w" for="ch" forName="image6" refType="w" fact="0.1623"/>
          <dgm:constr type="h" for="ch" forName="image6" refType="h" fact="0.2645"/>
          <dgm:constr type="l" for="ch" forName="text6" refType="w" fact="0.6982"/>
          <dgm:constr type="t" for="ch" forName="text6" refType="h" fact="0.4424"/>
          <dgm:constr type="w" for="ch" forName="text6" refType="w" fact="0.1623"/>
          <dgm:constr type="h" for="ch" forName="text6" refType="h" fact="0.2645"/>
          <dgm:constr type="l" for="ch" forName="imageaccent6" refType="w" fact="0.7002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3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2"/>
          <dgm:constr type="t" for="ch" forName="text7" refType="h" fact="0.5856"/>
          <dgm:constr type="w" for="ch" forName="text7" refType="w" fact="0.1623"/>
          <dgm:constr type="h" for="ch" forName="text7" refType="h" fact="0.2645"/>
          <dgm:constr type="l" for="ch" forName="image7" refType="w" fact="0.1395"/>
          <dgm:constr type="t" for="ch" forName="image7" refType="h" fact="0.7326"/>
          <dgm:constr type="w" for="ch" forName="image7" refType="w" fact="0.1623"/>
          <dgm:constr type="h" for="ch" forName="image7" refType="h" fact="0.2645"/>
          <dgm:constr type="l" for="ch" forName="imageaccent7" refType="w" fact="0.25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38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5"/>
          <dgm:constr type="t" for="ch" forName="image8" refType="h" fact="0.7355"/>
          <dgm:constr type="w" for="ch" forName="image8" refType="w" fact="0.1623"/>
          <dgm:constr type="h" for="ch" forName="image8" refType="h" fact="0.2645"/>
          <dgm:constr type="l" for="ch" forName="text8" refType="w" fact="0.8371"/>
          <dgm:constr type="t" for="ch" forName="text8" refType="h" fact="0.5906"/>
          <dgm:constr type="w" for="ch" forName="text8" refType="w" fact="0.1623"/>
          <dgm:constr type="h" for="ch" forName="text8" refType="h" fact="0.2645"/>
          <dgm:constr type="l" for="ch" forName="imageaccent8" refType="w" fact="0.8392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3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  <dgm:constr type="l" for="ch" forName="text9" refType="w" fact="0.8377"/>
          <dgm:constr type="t" for="ch" forName="text9" refType="h" fact="0.0057"/>
          <dgm:constr type="w" for="ch" forName="text9" refType="w" fact="0.1623"/>
          <dgm:constr type="h" for="ch" forName="text9" refType="h" fact="0.2645"/>
          <dgm:constr type="l" for="ch" forName="textaccent9" refType="w" fact="0.95"/>
          <dgm:constr type="t" for="ch" forName="textaccent9" refType="h" fact="0.2383"/>
          <dgm:constr type="w" for="ch" forName="textaccent9" refType="w" fact="0.0189"/>
          <dgm:constr type="h" for="ch" forName="textaccent9" refType="h" fact="0.031"/>
          <dgm:constr type="l" for="ch" forName="image9" refType="w" fact="0.8377"/>
          <dgm:constr type="t" for="ch" forName="image9" refType="h" fact="0.2977"/>
          <dgm:constr type="w" for="ch" forName="image9" refType="w" fact="0.1623"/>
          <dgm:constr type="h" for="ch" forName="image9" refType="h" fact="0.2645"/>
          <dgm:constr type="l" for="ch" forName="imageaccent9" refType="w" fact="0.95"/>
          <dgm:constr type="t" for="ch" forName="imageaccent9" refType="h" fact="0.2993"/>
          <dgm:constr type="w" for="ch" forName="imageaccent9" refType="w" fact="0.0189"/>
          <dgm:constr type="h" for="ch" forName="imageaccent9" refType="h" fact="0.031"/>
        </dgm:constrLst>
      </dgm:if>
      <dgm:if name="Name11" axis="ch" ptType="node" func="cnt" op="equ" val="10">
        <dgm:alg type="composite">
          <dgm:param type="ar" val="1.6608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583"/>
          <dgm:constr type="w" for="ch" forName="image4" refType="w" fact="0.1623"/>
          <dgm:constr type="h" for="ch" forName="image4" refType="h" fact="0.2314"/>
          <dgm:constr type="l" for="ch" forName="text5" refType="w" fact="0.5585"/>
          <dgm:constr type="t" for="ch" forName="text5" refType="h" fact="0.0024"/>
          <dgm:constr type="w" for="ch" forName="text5" refType="w" fact="0.1623"/>
          <dgm:constr type="h" for="ch" forName="text5" refType="h" fact="0.2314"/>
          <dgm:constr type="l" for="ch" forName="image5" refType="w" fact="0.6982"/>
          <dgm:constr type="t" for="ch" forName="image5" refType="h" fact="0.1316"/>
          <dgm:constr type="w" for="ch" forName="image5" refType="w" fact="0.1623"/>
          <dgm:constr type="h" for="ch" forName="image5" refType="h" fact="0.2314"/>
          <dgm:constr type="l" for="ch" forName="image2" refType="w" fact="0.4189"/>
          <dgm:constr type="t" for="ch" forName="image2" refType="h" fact="0.384"/>
          <dgm:constr type="w" for="ch" forName="image2" refType="w" fact="0.1623"/>
          <dgm:constr type="h" for="ch" forName="image2" refType="h" fact="0.2314"/>
          <dgm:constr type="l" for="ch" forName="text4" refType="w" fact="0.4189"/>
          <dgm:constr type="t" for="ch" forName="text4" refType="h" fact="0.1282"/>
          <dgm:constr type="w" for="ch" forName="text4" refType="w" fact="0.1623"/>
          <dgm:constr type="h" for="ch" forName="text4" refType="h" fact="0.2314"/>
          <dgm:constr type="l" for="ch" forName="text2" refType="w" fact="0.2793"/>
          <dgm:constr type="t" for="ch" forName="text2" refType="h" fact="0.2558"/>
          <dgm:constr type="w" for="ch" forName="text2" refType="w" fact="0.1623"/>
          <dgm:constr type="h" for="ch" forName="text2" refType="h" fact="0.2314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314"/>
          <dgm:constr type="l" for="ch" forName="text1" refType="w" fact="0.1396"/>
          <dgm:constr type="t" for="ch" forName="text1" refType="h" fact="0.3845"/>
          <dgm:constr type="w" for="ch" forName="text1" refType="w" fact="0.1623"/>
          <dgm:constr type="h" for="ch" forName="text1" refType="h" fact="0.2314"/>
          <dgm:constr type="l" for="ch" forName="text3" refType="w" fact="0.1396"/>
          <dgm:constr type="t" for="ch" forName="text3" refType="h" fact="0.1286"/>
          <dgm:constr type="w" for="ch" forName="text3" refType="w" fact="0.1623"/>
          <dgm:constr type="h" for="ch" forName="text3" refType="h" fact="0.2314"/>
          <dgm:constr type="l" for="ch" forName="textaccent1" refType="w" fact="0.1435"/>
          <dgm:constr type="t" for="ch" forName="textaccent1" refType="h" fact="0.488"/>
          <dgm:constr type="w" for="ch" forName="textaccent1" refType="w" fact="0.0189"/>
          <dgm:constr type="h" for="ch" forName="textaccent1" refType="h" fact="0.0271"/>
          <dgm:constr type="l" for="ch" forName="image1" refType="w" fact="0"/>
          <dgm:constr type="t" for="ch" forName="image1" refType="h" fact="0.2566"/>
          <dgm:constr type="w" for="ch" forName="image1" refType="w" fact="0.1623"/>
          <dgm:constr type="h" for="ch" forName="image1" refType="h" fact="0.2314"/>
          <dgm:constr type="l" for="ch" forName="imageaccent1" refType="w" fact="0.1111"/>
          <dgm:constr type="t" for="ch" forName="imageaccent1" refType="h" fact="0.4572"/>
          <dgm:constr type="w" for="ch" forName="imageaccent1" refType="w" fact="0.0189"/>
          <dgm:constr type="h" for="ch" forName="imageaccent1" refType="h" fact="0.0271"/>
          <dgm:constr type="l" for="ch" forName="textaccent2" refType="w" fact="0.391"/>
          <dgm:constr type="t" for="ch" forName="textaccent2" refType="h" fact="0.456"/>
          <dgm:constr type="w" for="ch" forName="textaccent2" refType="w" fact="0.0189"/>
          <dgm:constr type="h" for="ch" forName="textaccent2" refType="h" fact="0.0271"/>
          <dgm:constr type="l" for="ch" forName="imageaccent2" refType="w" fact="0.4228"/>
          <dgm:constr type="t" for="ch" forName="imageaccent2" refType="h" fact="0.487"/>
          <dgm:constr type="w" for="ch" forName="imageaccent2" refType="w" fact="0.0189"/>
          <dgm:constr type="h" for="ch" forName="imageaccent2" refType="h" fact="0.0271"/>
          <dgm:constr type="l" for="ch" forName="textaccent3" refType="w" fact="0.2501"/>
          <dgm:constr type="t" for="ch" forName="textaccent3" refType="h" fact="0.1318"/>
          <dgm:constr type="w" for="ch" forName="textaccent3" refType="w" fact="0.0189"/>
          <dgm:constr type="h" for="ch" forName="textaccent3" refType="h" fact="0.0271"/>
          <dgm:constr type="l" for="ch" forName="imageaccent3" refType="w" fact="0.2839"/>
          <dgm:constr type="t" for="ch" forName="imageaccent3" refType="h" fact="0.1025"/>
          <dgm:constr type="w" for="ch" forName="imageaccent3" refType="w" fact="0.0189"/>
          <dgm:constr type="h" for="ch" forName="imageaccent3" refType="h" fact="0.0271"/>
          <dgm:constr type="l" for="ch" forName="textaccent4" refType="w" fact="0.5593"/>
          <dgm:constr type="t" for="ch" forName="textaccent4" refType="h" fact="0.2307"/>
          <dgm:constr type="w" for="ch" forName="textaccent4" refType="w" fact="0.0189"/>
          <dgm:constr type="h" for="ch" forName="textaccent4" refType="h" fact="0.0271"/>
          <dgm:constr type="l" for="ch" forName="imageaccent4" refType="w" fact="0.5901"/>
          <dgm:constr type="t" for="ch" forName="imageaccent4" refType="h" fact="0.2624"/>
          <dgm:constr type="w" for="ch" forName="imageaccent4" refType="w" fact="0.0189"/>
          <dgm:constr type="h" for="ch" forName="imageaccent4" refType="h" fact="0.0271"/>
          <dgm:constr type="l" for="ch" forName="textaccent5" refType="w" fact="0.6989"/>
          <dgm:constr type="t" for="ch" forName="textaccent5" refType="h" fact="0.1062"/>
          <dgm:constr type="w" for="ch" forName="textaccent5" refType="w" fact="0.0189"/>
          <dgm:constr type="h" for="ch" forName="textaccent5" refType="h" fact="0.0271"/>
          <dgm:constr type="l" for="ch" forName="imageaccent5" refType="w" fact="0.7305"/>
          <dgm:constr type="t" for="ch" forName="imageaccent5" refType="h" fact="0.1367"/>
          <dgm:constr type="w" for="ch" forName="imageaccent5" refType="w" fact="0.0189"/>
          <dgm:constr type="h" for="ch" forName="imageaccent5" refType="h" fact="0.0271"/>
          <dgm:constr type="l" for="ch" forName="image6" refType="w" fact="0.5585"/>
          <dgm:constr type="t" for="ch" forName="image6" refType="h" fact="0.5137"/>
          <dgm:constr type="w" for="ch" forName="image6" refType="w" fact="0.1623"/>
          <dgm:constr type="h" for="ch" forName="image6" refType="h" fact="0.2314"/>
          <dgm:constr type="l" for="ch" forName="text6" refType="w" fact="0.6982"/>
          <dgm:constr type="t" for="ch" forName="text6" refType="h" fact="0.387"/>
          <dgm:constr type="w" for="ch" forName="text6" refType="w" fact="0.1623"/>
          <dgm:constr type="h" for="ch" forName="text6" refType="h" fact="0.2314"/>
          <dgm:constr type="l" for="ch" forName="imageaccent6" refType="w" fact="0.7002"/>
          <dgm:constr type="t" for="ch" forName="imageaccent6" refType="h" fact="0.6152"/>
          <dgm:constr type="w" for="ch" forName="imageaccent6" refType="w" fact="0.0189"/>
          <dgm:constr type="h" for="ch" forName="imageaccent6" refType="h" fact="0.0271"/>
          <dgm:constr type="l" for="ch" forName="textaccent6" refType="w" fact="0.7303"/>
          <dgm:constr type="t" for="ch" forName="textaccent6" refType="h" fact="0.5897"/>
          <dgm:constr type="w" for="ch" forName="textaccent6" refType="w" fact="0.0189"/>
          <dgm:constr type="h" for="ch" forName="textaccent6" refType="h" fact="0.0271"/>
          <dgm:constr type="l" for="ch" forName="text7" refType="w" fact="0.2792"/>
          <dgm:constr type="t" for="ch" forName="text7" refType="h" fact="0.5122"/>
          <dgm:constr type="w" for="ch" forName="text7" refType="w" fact="0.1623"/>
          <dgm:constr type="h" for="ch" forName="text7" refType="h" fact="0.2314"/>
          <dgm:constr type="l" for="ch" forName="image7" refType="w" fact="0.1395"/>
          <dgm:constr type="t" for="ch" forName="image7" refType="h" fact="0.6409"/>
          <dgm:constr type="w" for="ch" forName="image7" refType="w" fact="0.1623"/>
          <dgm:constr type="h" for="ch" forName="image7" refType="h" fact="0.2314"/>
          <dgm:constr type="l" for="ch" forName="imageaccent7" refType="w" fact="0.25"/>
          <dgm:constr type="t" for="ch" forName="imageaccent7" refType="h" fact="0.6441"/>
          <dgm:constr type="w" for="ch" forName="imageaccent7" refType="w" fact="0.0189"/>
          <dgm:constr type="h" for="ch" forName="imageaccent7" refType="h" fact="0.0271"/>
          <dgm:constr type="l" for="ch" forName="textaccent7" refType="w" fact="0.2838"/>
          <dgm:constr type="t" for="ch" forName="textaccent7" refType="h" fact="0.6148"/>
          <dgm:constr type="w" for="ch" forName="textaccent7" refType="w" fact="0.0189"/>
          <dgm:constr type="h" for="ch" forName="textaccent7" refType="h" fact="0.0271"/>
          <dgm:constr type="l" for="ch" forName="image8" refType="w" fact="0.6975"/>
          <dgm:constr type="t" for="ch" forName="image8" refType="h" fact="0.6433"/>
          <dgm:constr type="w" for="ch" forName="image8" refType="w" fact="0.1623"/>
          <dgm:constr type="h" for="ch" forName="image8" refType="h" fact="0.2314"/>
          <dgm:constr type="l" for="ch" forName="text8" refType="w" fact="0.8371"/>
          <dgm:constr type="t" for="ch" forName="text8" refType="h" fact="0.5167"/>
          <dgm:constr type="w" for="ch" forName="text8" refType="w" fact="0.1623"/>
          <dgm:constr type="h" for="ch" forName="text8" refType="h" fact="0.2314"/>
          <dgm:constr type="l" for="ch" forName="imageaccent8" refType="w" fact="0.8392"/>
          <dgm:constr type="t" for="ch" forName="imageaccent8" refType="h" fact="0.7449"/>
          <dgm:constr type="w" for="ch" forName="imageaccent8" refType="w" fact="0.0189"/>
          <dgm:constr type="h" for="ch" forName="imageaccent8" refType="h" fact="0.0271"/>
          <dgm:constr type="l" for="ch" forName="textaccent8" refType="w" fact="0.8693"/>
          <dgm:constr type="t" for="ch" forName="textaccent8" refType="h" fact="0.7194"/>
          <dgm:constr type="w" for="ch" forName="textaccent8" refType="w" fact="0.0189"/>
          <dgm:constr type="h" for="ch" forName="textaccent8" refType="h" fact="0.0271"/>
          <dgm:constr type="l" for="ch" forName="text9" refType="w" fact="0.8377"/>
          <dgm:constr type="t" for="ch" forName="text9" refType="h" fact="0.005"/>
          <dgm:constr type="w" for="ch" forName="text9" refType="w" fact="0.1623"/>
          <dgm:constr type="h" for="ch" forName="text9" refType="h" fact="0.2314"/>
          <dgm:constr type="l" for="ch" forName="textaccent9" refType="w" fact="0.95"/>
          <dgm:constr type="t" for="ch" forName="textaccent9" refType="h" fact="0.2084"/>
          <dgm:constr type="w" for="ch" forName="textaccent9" refType="w" fact="0.0189"/>
          <dgm:constr type="h" for="ch" forName="textaccent9" refType="h" fact="0.0271"/>
          <dgm:constr type="l" for="ch" forName="image9" refType="w" fact="0.8377"/>
          <dgm:constr type="t" for="ch" forName="image9" refType="h" fact="0.2604"/>
          <dgm:constr type="w" for="ch" forName="image9" refType="w" fact="0.1623"/>
          <dgm:constr type="h" for="ch" forName="image9" refType="h" fact="0.2314"/>
          <dgm:constr type="l" for="ch" forName="imageaccent9" refType="w" fact="0.95"/>
          <dgm:constr type="t" for="ch" forName="imageaccent9" refType="h" fact="0.2618"/>
          <dgm:constr type="w" for="ch" forName="imageaccent9" refType="w" fact="0.0189"/>
          <dgm:constr type="h" for="ch" forName="imageaccent9" refType="h" fact="0.0271"/>
          <dgm:constr type="l" for="ch" forName="image10" refType="w" fact="0.2786"/>
          <dgm:constr type="t" for="ch" forName="image10" refType="h" fact="0.7686"/>
          <dgm:constr type="w" for="ch" forName="image10" refType="w" fact="0.1623"/>
          <dgm:constr type="h" for="ch" forName="image10" refType="h" fact="0.2314"/>
          <dgm:constr type="l" for="ch" forName="text10" refType="w" fact="0.4183"/>
          <dgm:constr type="t" for="ch" forName="text10" refType="h" fact="0.6419"/>
          <dgm:constr type="w" for="ch" forName="text10" refType="w" fact="0.1623"/>
          <dgm:constr type="h" for="ch" forName="text10" refType="h" fact="0.2314"/>
          <dgm:constr type="l" for="ch" forName="imageaccent10" refType="w" fact="0.4203"/>
          <dgm:constr type="t" for="ch" forName="imageaccent10" refType="h" fact="0.8701"/>
          <dgm:constr type="w" for="ch" forName="imageaccent10" refType="w" fact="0.0189"/>
          <dgm:constr type="h" for="ch" forName="imageaccent10" refType="h" fact="0.0271"/>
          <dgm:constr type="l" for="ch" forName="textaccent10" refType="w" fact="0.4504"/>
          <dgm:constr type="t" for="ch" forName="textaccent10" refType="h" fact="0.8446"/>
          <dgm:constr type="w" for="ch" forName="textaccent10" refType="w" fact="0.0189"/>
          <dgm:constr type="h" for="ch" forName="textaccent10" refType="h" fact="0.0271"/>
        </dgm:constrLst>
      </dgm:if>
      <dgm:if name="Name12" axis="ch" ptType="node" func="cnt" op="equ" val="11">
        <dgm:alg type="composite">
          <dgm:param type="ar" val="1.4704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287"/>
          <dgm:constr type="w" for="ch" forName="image4" refType="w" fact="0.1623"/>
          <dgm:constr type="h" for="ch" forName="image4" refType="h" fact="0.2049"/>
          <dgm:constr type="l" for="ch" forName="text5" refType="w" fact="0.5585"/>
          <dgm:constr type="t" for="ch" forName="text5" refType="h" fact="0.0022"/>
          <dgm:constr type="w" for="ch" forName="text5" refType="w" fact="0.1623"/>
          <dgm:constr type="h" for="ch" forName="text5" refType="h" fact="0.2049"/>
          <dgm:constr type="l" for="ch" forName="image5" refType="w" fact="0.6982"/>
          <dgm:constr type="t" for="ch" forName="image5" refType="h" fact="0.1165"/>
          <dgm:constr type="w" for="ch" forName="image5" refType="w" fact="0.1623"/>
          <dgm:constr type="h" for="ch" forName="image5" refType="h" fact="0.2049"/>
          <dgm:constr type="l" for="ch" forName="image2" refType="w" fact="0.4189"/>
          <dgm:constr type="t" for="ch" forName="image2" refType="h" fact="0.34"/>
          <dgm:constr type="w" for="ch" forName="image2" refType="w" fact="0.1623"/>
          <dgm:constr type="h" for="ch" forName="image2" refType="h" fact="0.2049"/>
          <dgm:constr type="l" for="ch" forName="text4" refType="w" fact="0.4189"/>
          <dgm:constr type="t" for="ch" forName="text4" refType="h" fact="0.1135"/>
          <dgm:constr type="w" for="ch" forName="text4" refType="w" fact="0.1623"/>
          <dgm:constr type="h" for="ch" forName="text4" refType="h" fact="0.2049"/>
          <dgm:constr type="l" for="ch" forName="text2" refType="w" fact="0.2793"/>
          <dgm:constr type="t" for="ch" forName="text2" refType="h" fact="0.2265"/>
          <dgm:constr type="w" for="ch" forName="text2" refType="w" fact="0.1623"/>
          <dgm:constr type="h" for="ch" forName="text2" refType="h" fact="0.2049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049"/>
          <dgm:constr type="l" for="ch" forName="text1" refType="w" fact="0.1396"/>
          <dgm:constr type="t" for="ch" forName="text1" refType="h" fact="0.3404"/>
          <dgm:constr type="w" for="ch" forName="text1" refType="w" fact="0.1623"/>
          <dgm:constr type="h" for="ch" forName="text1" refType="h" fact="0.2049"/>
          <dgm:constr type="l" for="ch" forName="text3" refType="w" fact="0.1396"/>
          <dgm:constr type="t" for="ch" forName="text3" refType="h" fact="0.1139"/>
          <dgm:constr type="w" for="ch" forName="text3" refType="w" fact="0.1623"/>
          <dgm:constr type="h" for="ch" forName="text3" refType="h" fact="0.2049"/>
          <dgm:constr type="l" for="ch" forName="textaccent1" refType="w" fact="0.1435"/>
          <dgm:constr type="t" for="ch" forName="textaccent1" refType="h" fact="0.432"/>
          <dgm:constr type="w" for="ch" forName="textaccent1" refType="w" fact="0.0189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623"/>
          <dgm:constr type="h" for="ch" forName="image1" refType="h" fact="0.2049"/>
          <dgm:constr type="l" for="ch" forName="imageaccent1" refType="w" fact="0.1111"/>
          <dgm:constr type="t" for="ch" forName="imageaccent1" refType="h" fact="0.4048"/>
          <dgm:constr type="w" for="ch" forName="imageaccent1" refType="w" fact="0.0189"/>
          <dgm:constr type="h" for="ch" forName="imageaccent1" refType="h" fact="0.024"/>
          <dgm:constr type="l" for="ch" forName="textaccent2" refType="w" fact="0.391"/>
          <dgm:constr type="t" for="ch" forName="textaccent2" refType="h" fact="0.4038"/>
          <dgm:constr type="w" for="ch" forName="textaccent2" refType="w" fact="0.0189"/>
          <dgm:constr type="h" for="ch" forName="textaccent2" refType="h" fact="0.024"/>
          <dgm:constr type="l" for="ch" forName="imageaccent2" refType="w" fact="0.4228"/>
          <dgm:constr type="t" for="ch" forName="imageaccent2" refType="h" fact="0.4312"/>
          <dgm:constr type="w" for="ch" forName="imageaccent2" refType="w" fact="0.0189"/>
          <dgm:constr type="h" for="ch" forName="imageaccent2" refType="h" fact="0.024"/>
          <dgm:constr type="l" for="ch" forName="textaccent3" refType="w" fact="0.2501"/>
          <dgm:constr type="t" for="ch" forName="textaccent3" refType="h" fact="0.1167"/>
          <dgm:constr type="w" for="ch" forName="textaccent3" refType="w" fact="0.0189"/>
          <dgm:constr type="h" for="ch" forName="textaccent3" refType="h" fact="0.024"/>
          <dgm:constr type="l" for="ch" forName="imageaccent3" refType="w" fact="0.2839"/>
          <dgm:constr type="t" for="ch" forName="imageaccent3" refType="h" fact="0.0908"/>
          <dgm:constr type="w" for="ch" forName="imageaccent3" refType="w" fact="0.0189"/>
          <dgm:constr type="h" for="ch" forName="imageaccent3" refType="h" fact="0.024"/>
          <dgm:constr type="l" for="ch" forName="textaccent4" refType="w" fact="0.5593"/>
          <dgm:constr type="t" for="ch" forName="textaccent4" refType="h" fact="0.2042"/>
          <dgm:constr type="w" for="ch" forName="textaccent4" refType="w" fact="0.0189"/>
          <dgm:constr type="h" for="ch" forName="textaccent4" refType="h" fact="0.024"/>
          <dgm:constr type="l" for="ch" forName="imageaccent4" refType="w" fact="0.5901"/>
          <dgm:constr type="t" for="ch" forName="imageaccent4" refType="h" fact="0.2323"/>
          <dgm:constr type="w" for="ch" forName="imageaccent4" refType="w" fact="0.0189"/>
          <dgm:constr type="h" for="ch" forName="imageaccent4" refType="h" fact="0.024"/>
          <dgm:constr type="l" for="ch" forName="textaccent5" refType="w" fact="0.6989"/>
          <dgm:constr type="t" for="ch" forName="textaccent5" refType="h" fact="0.094"/>
          <dgm:constr type="w" for="ch" forName="textaccent5" refType="w" fact="0.0189"/>
          <dgm:constr type="h" for="ch" forName="textaccent5" refType="h" fact="0.024"/>
          <dgm:constr type="l" for="ch" forName="imageaccent5" refType="w" fact="0.7305"/>
          <dgm:constr type="t" for="ch" forName="imageaccent5" refType="h" fact="0.121"/>
          <dgm:constr type="w" for="ch" forName="imageaccent5" refType="w" fact="0.0189"/>
          <dgm:constr type="h" for="ch" forName="imageaccent5" refType="h" fact="0.024"/>
          <dgm:constr type="l" for="ch" forName="image6" refType="w" fact="0.5585"/>
          <dgm:constr type="t" for="ch" forName="image6" refType="h" fact="0.4548"/>
          <dgm:constr type="w" for="ch" forName="image6" refType="w" fact="0.1623"/>
          <dgm:constr type="h" for="ch" forName="image6" refType="h" fact="0.2049"/>
          <dgm:constr type="l" for="ch" forName="text6" refType="w" fact="0.6982"/>
          <dgm:constr type="t" for="ch" forName="text6" refType="h" fact="0.3426"/>
          <dgm:constr type="w" for="ch" forName="text6" refType="w" fact="0.1623"/>
          <dgm:constr type="h" for="ch" forName="text6" refType="h" fact="0.2049"/>
          <dgm:constr type="l" for="ch" forName="imageaccent6" refType="w" fact="0.7002"/>
          <dgm:constr type="t" for="ch" forName="imageaccent6" refType="h" fact="0.5447"/>
          <dgm:constr type="w" for="ch" forName="imageaccent6" refType="w" fact="0.0189"/>
          <dgm:constr type="h" for="ch" forName="imageaccent6" refType="h" fact="0.024"/>
          <dgm:constr type="l" for="ch" forName="textaccent6" refType="w" fact="0.7303"/>
          <dgm:constr type="t" for="ch" forName="textaccent6" refType="h" fact="0.5221"/>
          <dgm:constr type="w" for="ch" forName="textaccent6" refType="w" fact="0.0189"/>
          <dgm:constr type="h" for="ch" forName="textaccent6" refType="h" fact="0.024"/>
          <dgm:constr type="l" for="ch" forName="text7" refType="w" fact="0.2792"/>
          <dgm:constr type="t" for="ch" forName="text7" refType="h" fact="0.4535"/>
          <dgm:constr type="w" for="ch" forName="text7" refType="w" fact="0.1623"/>
          <dgm:constr type="h" for="ch" forName="text7" refType="h" fact="0.2049"/>
          <dgm:constr type="l" for="ch" forName="image7" refType="w" fact="0.1395"/>
          <dgm:constr type="t" for="ch" forName="image7" refType="h" fact="0.5674"/>
          <dgm:constr type="w" for="ch" forName="image7" refType="w" fact="0.1623"/>
          <dgm:constr type="h" for="ch" forName="image7" refType="h" fact="0.2049"/>
          <dgm:constr type="l" for="ch" forName="imageaccent7" refType="w" fact="0.25"/>
          <dgm:constr type="t" for="ch" forName="imageaccent7" refType="h" fact="0.5703"/>
          <dgm:constr type="w" for="ch" forName="imageaccent7" refType="w" fact="0.0189"/>
          <dgm:constr type="h" for="ch" forName="imageaccent7" refType="h" fact="0.024"/>
          <dgm:constr type="l" for="ch" forName="textaccent7" refType="w" fact="0.2838"/>
          <dgm:constr type="t" for="ch" forName="textaccent7" refType="h" fact="0.5443"/>
          <dgm:constr type="w" for="ch" forName="textaccent7" refType="w" fact="0.0189"/>
          <dgm:constr type="h" for="ch" forName="textaccent7" refType="h" fact="0.024"/>
          <dgm:constr type="l" for="ch" forName="image8" refType="w" fact="0.6975"/>
          <dgm:constr type="t" for="ch" forName="image8" refType="h" fact="0.5696"/>
          <dgm:constr type="w" for="ch" forName="image8" refType="w" fact="0.1623"/>
          <dgm:constr type="h" for="ch" forName="image8" refType="h" fact="0.2049"/>
          <dgm:constr type="l" for="ch" forName="text8" refType="w" fact="0.8371"/>
          <dgm:constr type="t" for="ch" forName="text8" refType="h" fact="0.4574"/>
          <dgm:constr type="w" for="ch" forName="text8" refType="w" fact="0.1623"/>
          <dgm:constr type="h" for="ch" forName="text8" refType="h" fact="0.2049"/>
          <dgm:constr type="l" for="ch" forName="imageaccent8" refType="w" fact="0.8392"/>
          <dgm:constr type="t" for="ch" forName="imageaccent8" refType="h" fact="0.6595"/>
          <dgm:constr type="w" for="ch" forName="imageaccent8" refType="w" fact="0.0189"/>
          <dgm:constr type="h" for="ch" forName="imageaccent8" refType="h" fact="0.024"/>
          <dgm:constr type="l" for="ch" forName="textaccent8" refType="w" fact="0.8693"/>
          <dgm:constr type="t" for="ch" forName="textaccent8" refType="h" fact="0.6369"/>
          <dgm:constr type="w" for="ch" forName="textaccent8" refType="w" fact="0.0189"/>
          <dgm:constr type="h" for="ch" forName="textaccent8" refType="h" fact="0.024"/>
          <dgm:constr type="l" for="ch" forName="text9" refType="w" fact="0.8377"/>
          <dgm:constr type="t" for="ch" forName="text9" refType="h" fact="0.0044"/>
          <dgm:constr type="w" for="ch" forName="text9" refType="w" fact="0.1623"/>
          <dgm:constr type="h" for="ch" forName="text9" refType="h" fact="0.2049"/>
          <dgm:constr type="l" for="ch" forName="textaccent9" refType="w" fact="0.95"/>
          <dgm:constr type="t" for="ch" forName="textaccent9" refType="h" fact="0.1846"/>
          <dgm:constr type="w" for="ch" forName="textaccent9" refType="w" fact="0.0189"/>
          <dgm:constr type="h" for="ch" forName="textaccent9" refType="h" fact="0.024"/>
          <dgm:constr type="l" for="ch" forName="image9" refType="w" fact="0.8377"/>
          <dgm:constr type="t" for="ch" forName="image9" refType="h" fact="0.2306"/>
          <dgm:constr type="w" for="ch" forName="image9" refType="w" fact="0.1623"/>
          <dgm:constr type="h" for="ch" forName="image9" refType="h" fact="0.2049"/>
          <dgm:constr type="l" for="ch" forName="imageaccent9" refType="w" fact="0.95"/>
          <dgm:constr type="t" for="ch" forName="imageaccent9" refType="h" fact="0.2318"/>
          <dgm:constr type="w" for="ch" forName="imageaccent9" refType="w" fact="0.0189"/>
          <dgm:constr type="h" for="ch" forName="imageaccent9" refType="h" fact="0.024"/>
          <dgm:constr type="l" for="ch" forName="image10" refType="w" fact="0.2786"/>
          <dgm:constr type="t" for="ch" forName="image10" refType="h" fact="0.6805"/>
          <dgm:constr type="w" for="ch" forName="image10" refType="w" fact="0.1623"/>
          <dgm:constr type="h" for="ch" forName="image10" refType="h" fact="0.2049"/>
          <dgm:constr type="l" for="ch" forName="text10" refType="w" fact="0.4183"/>
          <dgm:constr type="t" for="ch" forName="text10" refType="h" fact="0.5683"/>
          <dgm:constr type="w" for="ch" forName="text10" refType="w" fact="0.1623"/>
          <dgm:constr type="h" for="ch" forName="text10" refType="h" fact="0.2049"/>
          <dgm:constr type="l" for="ch" forName="imageaccent10" refType="w" fact="0.4203"/>
          <dgm:constr type="t" for="ch" forName="imageaccent10" refType="h" fact="0.7704"/>
          <dgm:constr type="w" for="ch" forName="imageaccent10" refType="w" fact="0.0189"/>
          <dgm:constr type="h" for="ch" forName="imageaccent10" refType="h" fact="0.024"/>
          <dgm:constr type="l" for="ch" forName="textaccent10" refType="w" fact="0.4504"/>
          <dgm:constr type="t" for="ch" forName="textaccent10" refType="h" fact="0.7478"/>
          <dgm:constr type="w" for="ch" forName="textaccent10" refType="w" fact="0.0189"/>
          <dgm:constr type="h" for="ch" forName="textaccent10" refType="h" fact="0.024"/>
          <dgm:constr type="l" for="ch" forName="text11" refType="w" fact="0.6971"/>
          <dgm:constr type="t" for="ch" forName="text11" refType="h" fact="0.7951"/>
          <dgm:constr type="w" for="ch" forName="text11" refType="w" fact="0.1623"/>
          <dgm:constr type="h" for="ch" forName="text11" refType="h" fact="0.2049"/>
          <dgm:constr type="l" for="ch" forName="image11" refType="w" fact="0.5575"/>
          <dgm:constr type="t" for="ch" forName="image11" refType="h" fact="0.6816"/>
          <dgm:constr type="w" for="ch" forName="image11" refType="w" fact="0.1623"/>
          <dgm:constr type="h" for="ch" forName="image11" refType="h" fact="0.2049"/>
          <dgm:constr type="l" for="ch" forName="imageaccent11" refType="w" fact="0.6692"/>
          <dgm:constr type="t" for="ch" forName="imageaccent11" refType="h" fact="0.8589"/>
          <dgm:constr type="w" for="ch" forName="imageaccent11" refType="w" fact="0.0189"/>
          <dgm:constr type="h" for="ch" forName="imageaccent11" refType="h" fact="0.024"/>
          <dgm:constr type="l" for="ch" forName="textaccent11" refType="w" fact="0.701"/>
          <dgm:constr type="t" for="ch" forName="textaccent11" refType="h" fact="0.8863"/>
          <dgm:constr type="w" for="ch" forName="textaccent11" refType="w" fact="0.0189"/>
          <dgm:constr type="h" for="ch" forName="textaccent11" refType="h" fact="0.024"/>
        </dgm:constrLst>
      </dgm:if>
      <dgm:else name="Name13">
        <dgm:alg type="composite">
          <dgm:param type="ar" val="1.675"/>
        </dgm:alg>
        <dgm:constrLst>
          <dgm:constr type="primFontSz" for="des" ptType="node" op="equ" val="65"/>
          <dgm:constr type="l" for="ch" forName="image4" refType="w" fact="0.4903"/>
          <dgm:constr type="t" for="ch" forName="image4" refType="h" fact="0.2287"/>
          <dgm:constr type="w" for="ch" forName="image4" refType="w" fact="0.1425"/>
          <dgm:constr type="h" for="ch" forName="image4" refType="h" fact="0.2049"/>
          <dgm:constr type="l" for="ch" forName="text5" refType="w" fact="0.4903"/>
          <dgm:constr type="t" for="ch" forName="text5" refType="h" fact="0.0022"/>
          <dgm:constr type="w" for="ch" forName="text5" refType="w" fact="0.1425"/>
          <dgm:constr type="h" for="ch" forName="text5" refType="h" fact="0.2049"/>
          <dgm:constr type="l" for="ch" forName="image5" refType="w" fact="0.6129"/>
          <dgm:constr type="t" for="ch" forName="image5" refType="h" fact="0.1165"/>
          <dgm:constr type="w" for="ch" forName="image5" refType="w" fact="0.1425"/>
          <dgm:constr type="h" for="ch" forName="image5" refType="h" fact="0.2049"/>
          <dgm:constr type="l" for="ch" forName="image2" refType="w" fact="0.3677"/>
          <dgm:constr type="t" for="ch" forName="image2" refType="h" fact="0.34"/>
          <dgm:constr type="w" for="ch" forName="image2" refType="w" fact="0.1425"/>
          <dgm:constr type="h" for="ch" forName="image2" refType="h" fact="0.2049"/>
          <dgm:constr type="l" for="ch" forName="text4" refType="w" fact="0.3677"/>
          <dgm:constr type="t" for="ch" forName="text4" refType="h" fact="0.1135"/>
          <dgm:constr type="w" for="ch" forName="text4" refType="w" fact="0.1425"/>
          <dgm:constr type="h" for="ch" forName="text4" refType="h" fact="0.2049"/>
          <dgm:constr type="l" for="ch" forName="text2" refType="w" fact="0.2452"/>
          <dgm:constr type="t" for="ch" forName="text2" refType="h" fact="0.2265"/>
          <dgm:constr type="w" for="ch" forName="text2" refType="w" fact="0.1425"/>
          <dgm:constr type="h" for="ch" forName="text2" refType="h" fact="0.2049"/>
          <dgm:constr type="l" for="ch" forName="image3" refType="w" fact="0.2452"/>
          <dgm:constr type="t" for="ch" forName="image3" refType="h" fact="0"/>
          <dgm:constr type="w" for="ch" forName="image3" refType="w" fact="0.1425"/>
          <dgm:constr type="h" for="ch" forName="image3" refType="h" fact="0.2049"/>
          <dgm:constr type="l" for="ch" forName="text1" refType="w" fact="0.1226"/>
          <dgm:constr type="t" for="ch" forName="text1" refType="h" fact="0.3404"/>
          <dgm:constr type="w" for="ch" forName="text1" refType="w" fact="0.1425"/>
          <dgm:constr type="h" for="ch" forName="text1" refType="h" fact="0.2049"/>
          <dgm:constr type="l" for="ch" forName="text3" refType="w" fact="0.1226"/>
          <dgm:constr type="t" for="ch" forName="text3" refType="h" fact="0.1139"/>
          <dgm:constr type="w" for="ch" forName="text3" refType="w" fact="0.1425"/>
          <dgm:constr type="h" for="ch" forName="text3" refType="h" fact="0.2049"/>
          <dgm:constr type="l" for="ch" forName="textaccent1" refType="w" fact="0.126"/>
          <dgm:constr type="t" for="ch" forName="textaccent1" refType="h" fact="0.432"/>
          <dgm:constr type="w" for="ch" forName="textaccent1" refType="w" fact="0.0166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425"/>
          <dgm:constr type="h" for="ch" forName="image1" refType="h" fact="0.2049"/>
          <dgm:constr type="l" for="ch" forName="imageaccent1" refType="w" fact="0.0976"/>
          <dgm:constr type="t" for="ch" forName="imageaccent1" refType="h" fact="0.4048"/>
          <dgm:constr type="w" for="ch" forName="imageaccent1" refType="w" fact="0.0166"/>
          <dgm:constr type="h" for="ch" forName="imageaccent1" refType="h" fact="0.024"/>
          <dgm:constr type="l" for="ch" forName="textaccent2" refType="w" fact="0.3432"/>
          <dgm:constr type="t" for="ch" forName="textaccent2" refType="h" fact="0.4038"/>
          <dgm:constr type="w" for="ch" forName="textaccent2" refType="w" fact="0.0166"/>
          <dgm:constr type="h" for="ch" forName="textaccent2" refType="h" fact="0.024"/>
          <dgm:constr type="l" for="ch" forName="imageaccent2" refType="w" fact="0.3712"/>
          <dgm:constr type="t" for="ch" forName="imageaccent2" refType="h" fact="0.4312"/>
          <dgm:constr type="w" for="ch" forName="imageaccent2" refType="w" fact="0.0166"/>
          <dgm:constr type="h" for="ch" forName="imageaccent2" refType="h" fact="0.024"/>
          <dgm:constr type="l" for="ch" forName="textaccent3" refType="w" fact="0.2196"/>
          <dgm:constr type="t" for="ch" forName="textaccent3" refType="h" fact="0.1167"/>
          <dgm:constr type="w" for="ch" forName="textaccent3" refType="w" fact="0.0166"/>
          <dgm:constr type="h" for="ch" forName="textaccent3" refType="h" fact="0.024"/>
          <dgm:constr type="l" for="ch" forName="imageaccent3" refType="w" fact="0.2492"/>
          <dgm:constr type="t" for="ch" forName="imageaccent3" refType="h" fact="0.0908"/>
          <dgm:constr type="w" for="ch" forName="imageaccent3" refType="w" fact="0.0166"/>
          <dgm:constr type="h" for="ch" forName="imageaccent3" refType="h" fact="0.024"/>
          <dgm:constr type="l" for="ch" forName="textaccent4" refType="w" fact="0.491"/>
          <dgm:constr type="t" for="ch" forName="textaccent4" refType="h" fact="0.2042"/>
          <dgm:constr type="w" for="ch" forName="textaccent4" refType="w" fact="0.0166"/>
          <dgm:constr type="h" for="ch" forName="textaccent4" refType="h" fact="0.024"/>
          <dgm:constr type="l" for="ch" forName="imageaccent4" refType="w" fact="0.5181"/>
          <dgm:constr type="t" for="ch" forName="imageaccent4" refType="h" fact="0.2323"/>
          <dgm:constr type="w" for="ch" forName="imageaccent4" refType="w" fact="0.0166"/>
          <dgm:constr type="h" for="ch" forName="imageaccent4" refType="h" fact="0.024"/>
          <dgm:constr type="l" for="ch" forName="textaccent5" refType="w" fact="0.6136"/>
          <dgm:constr type="t" for="ch" forName="textaccent5" refType="h" fact="0.094"/>
          <dgm:constr type="w" for="ch" forName="textaccent5" refType="w" fact="0.0166"/>
          <dgm:constr type="h" for="ch" forName="textaccent5" refType="h" fact="0.024"/>
          <dgm:constr type="l" for="ch" forName="imageaccent5" refType="w" fact="0.6413"/>
          <dgm:constr type="t" for="ch" forName="imageaccent5" refType="h" fact="0.121"/>
          <dgm:constr type="w" for="ch" forName="imageaccent5" refType="w" fact="0.0166"/>
          <dgm:constr type="h" for="ch" forName="imageaccent5" refType="h" fact="0.024"/>
          <dgm:constr type="l" for="ch" forName="image6" refType="w" fact="0.4903"/>
          <dgm:constr type="t" for="ch" forName="image6" refType="h" fact="0.4548"/>
          <dgm:constr type="w" for="ch" forName="image6" refType="w" fact="0.1425"/>
          <dgm:constr type="h" for="ch" forName="image6" refType="h" fact="0.2049"/>
          <dgm:constr type="l" for="ch" forName="text6" refType="w" fact="0.6129"/>
          <dgm:constr type="t" for="ch" forName="text6" refType="h" fact="0.3426"/>
          <dgm:constr type="w" for="ch" forName="text6" refType="w" fact="0.1425"/>
          <dgm:constr type="h" for="ch" forName="text6" refType="h" fact="0.2049"/>
          <dgm:constr type="l" for="ch" forName="imageaccent6" refType="w" fact="0.6147"/>
          <dgm:constr type="t" for="ch" forName="imageaccent6" refType="h" fact="0.5447"/>
          <dgm:constr type="w" for="ch" forName="imageaccent6" refType="w" fact="0.0166"/>
          <dgm:constr type="h" for="ch" forName="imageaccent6" refType="h" fact="0.024"/>
          <dgm:constr type="l" for="ch" forName="textaccent6" refType="w" fact="0.6411"/>
          <dgm:constr type="t" for="ch" forName="textaccent6" refType="h" fact="0.5221"/>
          <dgm:constr type="w" for="ch" forName="textaccent6" refType="w" fact="0.0166"/>
          <dgm:constr type="h" for="ch" forName="textaccent6" refType="h" fact="0.024"/>
          <dgm:constr type="l" for="ch" forName="text7" refType="w" fact="0.2451"/>
          <dgm:constr type="t" for="ch" forName="text7" refType="h" fact="0.4535"/>
          <dgm:constr type="w" for="ch" forName="text7" refType="w" fact="0.1425"/>
          <dgm:constr type="h" for="ch" forName="text7" refType="h" fact="0.2049"/>
          <dgm:constr type="l" for="ch" forName="image7" refType="w" fact="0.1225"/>
          <dgm:constr type="t" for="ch" forName="image7" refType="h" fact="0.5674"/>
          <dgm:constr type="w" for="ch" forName="image7" refType="w" fact="0.1425"/>
          <dgm:constr type="h" for="ch" forName="image7" refType="h" fact="0.2049"/>
          <dgm:constr type="l" for="ch" forName="imageaccent7" refType="w" fact="0.2195"/>
          <dgm:constr type="t" for="ch" forName="imageaccent7" refType="h" fact="0.5703"/>
          <dgm:constr type="w" for="ch" forName="imageaccent7" refType="w" fact="0.0166"/>
          <dgm:constr type="h" for="ch" forName="imageaccent7" refType="h" fact="0.024"/>
          <dgm:constr type="l" for="ch" forName="textaccent7" refType="w" fact="0.2491"/>
          <dgm:constr type="t" for="ch" forName="textaccent7" refType="h" fact="0.5443"/>
          <dgm:constr type="w" for="ch" forName="textaccent7" refType="w" fact="0.0166"/>
          <dgm:constr type="h" for="ch" forName="textaccent7" refType="h" fact="0.024"/>
          <dgm:constr type="l" for="ch" forName="image8" refType="w" fact="0.6123"/>
          <dgm:constr type="t" for="ch" forName="image8" refType="h" fact="0.5696"/>
          <dgm:constr type="w" for="ch" forName="image8" refType="w" fact="0.1425"/>
          <dgm:constr type="h" for="ch" forName="image8" refType="h" fact="0.2049"/>
          <dgm:constr type="l" for="ch" forName="text8" refType="w" fact="0.7349"/>
          <dgm:constr type="t" for="ch" forName="text8" refType="h" fact="0.4574"/>
          <dgm:constr type="w" for="ch" forName="text8" refType="w" fact="0.1425"/>
          <dgm:constr type="h" for="ch" forName="text8" refType="h" fact="0.2049"/>
          <dgm:constr type="l" for="ch" forName="imageaccent8" refType="w" fact="0.7367"/>
          <dgm:constr type="t" for="ch" forName="imageaccent8" refType="h" fact="0.6595"/>
          <dgm:constr type="w" for="ch" forName="imageaccent8" refType="w" fact="0.0166"/>
          <dgm:constr type="h" for="ch" forName="imageaccent8" refType="h" fact="0.024"/>
          <dgm:constr type="l" for="ch" forName="textaccent8" refType="w" fact="0.7631"/>
          <dgm:constr type="t" for="ch" forName="textaccent8" refType="h" fact="0.6369"/>
          <dgm:constr type="w" for="ch" forName="textaccent8" refType="w" fact="0.0166"/>
          <dgm:constr type="h" for="ch" forName="textaccent8" refType="h" fact="0.024"/>
          <dgm:constr type="l" for="ch" forName="text9" refType="w" fact="0.7354"/>
          <dgm:constr type="t" for="ch" forName="text9" refType="h" fact="0.0044"/>
          <dgm:constr type="w" for="ch" forName="text9" refType="w" fact="0.1425"/>
          <dgm:constr type="h" for="ch" forName="text9" refType="h" fact="0.2049"/>
          <dgm:constr type="l" for="ch" forName="textaccent9" refType="w" fact="0.8339"/>
          <dgm:constr type="t" for="ch" forName="textaccent9" refType="h" fact="0.1846"/>
          <dgm:constr type="w" for="ch" forName="textaccent9" refType="w" fact="0.0166"/>
          <dgm:constr type="h" for="ch" forName="textaccent9" refType="h" fact="0.024"/>
          <dgm:constr type="l" for="ch" forName="image9" refType="w" fact="0.7354"/>
          <dgm:constr type="t" for="ch" forName="image9" refType="h" fact="0.2306"/>
          <dgm:constr type="w" for="ch" forName="image9" refType="w" fact="0.1425"/>
          <dgm:constr type="h" for="ch" forName="image9" refType="h" fact="0.2049"/>
          <dgm:constr type="l" for="ch" forName="imageaccent9" refType="w" fact="0.8339"/>
          <dgm:constr type="t" for="ch" forName="imageaccent9" refType="h" fact="0.2318"/>
          <dgm:constr type="w" for="ch" forName="imageaccent9" refType="w" fact="0.0166"/>
          <dgm:constr type="h" for="ch" forName="imageaccent9" refType="h" fact="0.024"/>
          <dgm:constr type="l" for="ch" forName="image10" refType="w" fact="0.2446"/>
          <dgm:constr type="t" for="ch" forName="image10" refType="h" fact="0.6805"/>
          <dgm:constr type="w" for="ch" forName="image10" refType="w" fact="0.1425"/>
          <dgm:constr type="h" for="ch" forName="image10" refType="h" fact="0.2049"/>
          <dgm:constr type="l" for="ch" forName="text10" refType="w" fact="0.3672"/>
          <dgm:constr type="t" for="ch" forName="text10" refType="h" fact="0.5683"/>
          <dgm:constr type="w" for="ch" forName="text10" refType="w" fact="0.1425"/>
          <dgm:constr type="h" for="ch" forName="text10" refType="h" fact="0.2049"/>
          <dgm:constr type="l" for="ch" forName="imageaccent10" refType="w" fact="0.369"/>
          <dgm:constr type="t" for="ch" forName="imageaccent10" refType="h" fact="0.7704"/>
          <dgm:constr type="w" for="ch" forName="imageaccent10" refType="w" fact="0.0166"/>
          <dgm:constr type="h" for="ch" forName="imageaccent10" refType="h" fact="0.024"/>
          <dgm:constr type="l" for="ch" forName="textaccent10" refType="w" fact="0.3954"/>
          <dgm:constr type="t" for="ch" forName="textaccent10" refType="h" fact="0.7478"/>
          <dgm:constr type="w" for="ch" forName="textaccent10" refType="w" fact="0.0166"/>
          <dgm:constr type="h" for="ch" forName="textaccent10" refType="h" fact="0.024"/>
          <dgm:constr type="l" for="ch" forName="text11" refType="w" fact="0.612"/>
          <dgm:constr type="t" for="ch" forName="text11" refType="h" fact="0.7951"/>
          <dgm:constr type="w" for="ch" forName="text11" refType="w" fact="0.1425"/>
          <dgm:constr type="h" for="ch" forName="text11" refType="h" fact="0.2049"/>
          <dgm:constr type="l" for="ch" forName="image11" refType="w" fact="0.4894"/>
          <dgm:constr type="t" for="ch" forName="image11" refType="h" fact="0.6816"/>
          <dgm:constr type="w" for="ch" forName="image11" refType="w" fact="0.1425"/>
          <dgm:constr type="h" for="ch" forName="image11" refType="h" fact="0.2049"/>
          <dgm:constr type="l" for="ch" forName="imageaccent11" refType="w" fact="0.5874"/>
          <dgm:constr type="t" for="ch" forName="imageaccent11" refType="h" fact="0.8589"/>
          <dgm:constr type="w" for="ch" forName="imageaccent11" refType="w" fact="0.0166"/>
          <dgm:constr type="h" for="ch" forName="imageaccent11" refType="h" fact="0.024"/>
          <dgm:constr type="l" for="ch" forName="textaccent11" refType="w" fact="0.6154"/>
          <dgm:constr type="t" for="ch" forName="textaccent11" refType="h" fact="0.8863"/>
          <dgm:constr type="w" for="ch" forName="textaccent11" refType="w" fact="0.0166"/>
          <dgm:constr type="h" for="ch" forName="textaccent11" refType="h" fact="0.024"/>
          <dgm:constr type="l" for="ch" forName="text12" refType="w" fact="0.735"/>
          <dgm:constr type="t" for="ch" forName="text12" refType="h" fact="0.684"/>
          <dgm:constr type="w" for="ch" forName="text12" refType="w" fact="0.1425"/>
          <dgm:constr type="h" for="ch" forName="text12" refType="h" fact="0.2049"/>
          <dgm:constr type="l" for="ch" forName="image12" refType="w" fact="0.8575"/>
          <dgm:constr type="t" for="ch" forName="image12" refType="h" fact="0.5718"/>
          <dgm:constr type="w" for="ch" forName="image12" refType="w" fact="0.1425"/>
          <dgm:constr type="h" for="ch" forName="image12" refType="h" fact="0.2049"/>
          <dgm:constr type="l" for="ch" forName="textaccent12" refType="w" fact="0.8594"/>
          <dgm:constr type="t" for="ch" forName="textaccent12" refType="h" fact="0.7739"/>
          <dgm:constr type="w" for="ch" forName="textaccent12" refType="w" fact="0.0166"/>
          <dgm:constr type="h" for="ch" forName="textaccent12" refType="h" fact="0.024"/>
          <dgm:constr type="l" for="ch" forName="imageaccent12" refType="w" fact="0.8858"/>
          <dgm:constr type="t" for="ch" forName="imageaccent12" refType="h" fact="0.7513"/>
          <dgm:constr type="w" for="ch" forName="imageaccent12" refType="w" fact="0.0166"/>
          <dgm:constr type="h" for="ch" forName="imageaccent12" refType="h" fact="0.024"/>
        </dgm:constrLst>
      </dgm:else>
    </dgm:choose>
    <dgm:forEach name="wrapper" axis="self" ptType="parTrans">
      <dgm:forEach name="wrapper2" axis="self" ptType="sibTrans" st="2">
        <dgm:forEach name="textRepeat" axis="self">
          <dgm:layoutNode name="textRepeatNode" styleLbl="alignNode1">
            <dgm:varLst>
              <dgm:chMax val="0"/>
              <dgm:chPref val="0"/>
              <dgm:bulletEnabled val="1"/>
            </dgm:varLst>
            <dgm:alg type="tx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.1"/>
              <dgm:constr type="bMarg" refType="primFontSz" fact="0.1"/>
            </dgm:constrLst>
            <dgm:ruleLst>
              <dgm:rule type="primFontSz" val="5" fact="NaN" max="NaN"/>
            </dgm:ruleLst>
          </dgm:layoutNode>
        </dgm:forEach>
        <dgm:forEach name="accentRepeat" axis="self">
          <dgm:layoutNode name="accentRepeatNode" styleLbl="solidAlignAcc1">
            <dgm:alg type="sp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/>
          </dgm:layoutNode>
        </dgm:forEach>
        <dgm:forEach name="imageRepeat" axis="self">
          <dgm:layoutNode name="imageRepeatNode" styleLbl="alignAcc1">
            <dgm:alg type="sp"/>
            <dgm:shape xmlns:r="http://schemas.openxmlformats.org/officeDocument/2006/relationships" type="hexagon" r:blip="" blipPhldr="1">
              <dgm:adjLst>
                <dgm:adj idx="1" val="0.25"/>
                <dgm:adj idx="2" val="1.1547"/>
              </dgm:adjLst>
            </dgm:shape>
            <dgm:presOf axis="self"/>
          </dgm:layoutNode>
        </dgm:forEach>
      </dgm:forEach>
    </dgm:forEach>
    <dgm:forEach name="Name14" axis="ch" ptType="node" cnt="1">
      <dgm:layoutNode name="text1">
        <dgm:alg type="sp"/>
        <dgm:shape xmlns:r="http://schemas.openxmlformats.org/officeDocument/2006/relationships" r:blip="">
          <dgm:adjLst/>
        </dgm:shape>
        <dgm:presOf/>
        <dgm:constrLst/>
        <dgm:forEach name="Name15" ref="textRepeat"/>
      </dgm:layoutNode>
      <dgm:layoutNode name="textaccent1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"/>
      </dgm:layoutNode>
    </dgm:forEach>
    <dgm:forEach name="Name17" axis="ch" ptType="sibTrans" hideLastTrans="0" cnt="1">
      <dgm:layoutNode name="image1">
        <dgm:alg type="sp"/>
        <dgm:shape xmlns:r="http://schemas.openxmlformats.org/officeDocument/2006/relationships" r:blip="">
          <dgm:adjLst/>
        </dgm:shape>
        <dgm:presOf/>
        <dgm:constrLst/>
        <dgm:forEach name="Name18" ref="imageRepeat"/>
      </dgm:layoutNode>
      <dgm:layoutNode name="imageaccent1">
        <dgm:alg type="sp"/>
        <dgm:shape xmlns:r="http://schemas.openxmlformats.org/officeDocument/2006/relationships" r:blip="">
          <dgm:adjLst/>
        </dgm:shape>
        <dgm:presOf/>
        <dgm:constrLst/>
        <dgm:forEach name="Name19" ref="accentRepeat"/>
      </dgm:layoutNode>
    </dgm:forEach>
    <dgm:forEach name="Name20" axis="ch" ptType="node" st="2" cnt="1">
      <dgm:layoutNode name="text2">
        <dgm:alg type="sp"/>
        <dgm:shape xmlns:r="http://schemas.openxmlformats.org/officeDocument/2006/relationships" r:blip="">
          <dgm:adjLst/>
        </dgm:shape>
        <dgm:presOf/>
        <dgm:constrLst/>
        <dgm:forEach name="Name21" ref="textRepeat"/>
      </dgm:layoutNode>
      <dgm:layoutNode name="textaccent2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"/>
      </dgm:layoutNode>
    </dgm:forEach>
    <dgm:forEach name="Name23" axis="ch" ptType="sibTrans" hideLastTrans="0" st="2" cnt="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24" ref="imageRepeat"/>
      </dgm:layoutNode>
      <dgm:layoutNode name="imageaccent2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"/>
      </dgm:layoutNode>
    </dgm:forEach>
    <dgm:forEach name="Name26" axis="ch" ptType="node" st="3" cnt="1">
      <dgm:layoutNode name="text3">
        <dgm:alg type="sp"/>
        <dgm:shape xmlns:r="http://schemas.openxmlformats.org/officeDocument/2006/relationships" r:blip="">
          <dgm:adjLst/>
        </dgm:shape>
        <dgm:presOf/>
        <dgm:constrLst/>
        <dgm:forEach name="Name27" ref="textRepeat"/>
      </dgm:layoutNode>
      <dgm:layoutNode name="textaccent3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</dgm:forEach>
    <dgm:forEach name="Name29" axis="ch" ptType="sibTrans" hideLastTrans="0" st="3" cnt="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30" ref="imageRepeat"/>
      </dgm:layoutNode>
      <dgm:layoutNode name="imageaccent3">
        <dgm:alg type="sp"/>
        <dgm:shape xmlns:r="http://schemas.openxmlformats.org/officeDocument/2006/relationships" r:blip="">
          <dgm:adjLst/>
        </dgm:shape>
        <dgm:presOf/>
        <dgm:constrLst/>
        <dgm:forEach name="Name31" ref="accentRepeat"/>
      </dgm:layoutNode>
    </dgm:forEach>
    <dgm:forEach name="Name32" axis="ch" ptType="node" st="4" cnt="1">
      <dgm:layoutNode name="text4">
        <dgm:alg type="sp"/>
        <dgm:shape xmlns:r="http://schemas.openxmlformats.org/officeDocument/2006/relationships" r:blip="">
          <dgm:adjLst/>
        </dgm:shape>
        <dgm:presOf/>
        <dgm:constrLst/>
        <dgm:forEach name="Name33" ref="textRepeat"/>
      </dgm:layoutNode>
      <dgm:layoutNode name="textaccent4">
        <dgm:alg type="sp"/>
        <dgm:shape xmlns:r="http://schemas.openxmlformats.org/officeDocument/2006/relationships" r:blip="">
          <dgm:adjLst/>
        </dgm:shape>
        <dgm:presOf/>
        <dgm:constrLst/>
        <dgm:forEach name="Name34" ref="accentRepeat"/>
      </dgm:layoutNode>
    </dgm:forEach>
    <dgm:forEach name="Name35" axis="ch" ptType="sibTrans" hideLastTrans="0" st="4" cnt="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36" ref="imageRepeat"/>
      </dgm:layoutNode>
      <dgm:layoutNode name="imageaccent4">
        <dgm:alg type="sp"/>
        <dgm:shape xmlns:r="http://schemas.openxmlformats.org/officeDocument/2006/relationships" r:blip="">
          <dgm:adjLst/>
        </dgm:shape>
        <dgm:presOf/>
        <dgm:constrLst/>
        <dgm:forEach name="Name37" ref="accentRepeat"/>
      </dgm:layoutNode>
    </dgm:forEach>
    <dgm:forEach name="Name38" axis="ch" ptType="node" st="5" cnt="1">
      <dgm:layoutNode name="text5">
        <dgm:alg type="sp"/>
        <dgm:shape xmlns:r="http://schemas.openxmlformats.org/officeDocument/2006/relationships" r:blip="">
          <dgm:adjLst/>
        </dgm:shape>
        <dgm:presOf/>
        <dgm:constrLst/>
        <dgm:forEach name="Name39" ref="textRepeat"/>
      </dgm:layoutNode>
      <dgm:layoutNode name="text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</dgm:forEach>
    <dgm:forEach name="Name41" axis="ch" ptType="sibTrans" hideLastTrans="0" st="5" cnt="1">
      <dgm:layoutNode name="image5">
        <dgm:alg type="sp"/>
        <dgm:shape xmlns:r="http://schemas.openxmlformats.org/officeDocument/2006/relationships" r:blip="">
          <dgm:adjLst/>
        </dgm:shape>
        <dgm:presOf/>
        <dgm:constrLst/>
        <dgm:forEach name="Name42" ref="imageRepeat"/>
      </dgm:layoutNode>
      <dgm:layoutNode name="imageaccent5">
        <dgm:alg type="sp"/>
        <dgm:shape xmlns:r="http://schemas.openxmlformats.org/officeDocument/2006/relationships" r:blip="">
          <dgm:adjLst/>
        </dgm:shape>
        <dgm:presOf/>
        <dgm:constrLst/>
        <dgm:forEach name="Name43" ref="accentRepeat"/>
      </dgm:layoutNode>
    </dgm:forEach>
    <dgm:forEach name="Name44" axis="ch" ptType="node" st="6" cnt="1">
      <dgm:layoutNode name="text6">
        <dgm:alg type="sp"/>
        <dgm:shape xmlns:r="http://schemas.openxmlformats.org/officeDocument/2006/relationships" r:blip="">
          <dgm:adjLst/>
        </dgm:shape>
        <dgm:presOf/>
        <dgm:constrLst/>
        <dgm:forEach name="Name45" ref="textRepeat"/>
      </dgm:layoutNode>
      <dgm:layoutNode name="textaccent6">
        <dgm:alg type="sp"/>
        <dgm:shape xmlns:r="http://schemas.openxmlformats.org/officeDocument/2006/relationships" r:blip="">
          <dgm:adjLst/>
        </dgm:shape>
        <dgm:presOf/>
        <dgm:constrLst/>
        <dgm:forEach name="Name46" ref="accentRepeat"/>
      </dgm:layoutNode>
    </dgm:forEach>
    <dgm:forEach name="Name47" axis="ch" ptType="sibTrans" hideLastTrans="0" st="6" cnt="1">
      <dgm:layoutNode name="image6">
        <dgm:alg type="sp"/>
        <dgm:shape xmlns:r="http://schemas.openxmlformats.org/officeDocument/2006/relationships" r:blip="">
          <dgm:adjLst/>
        </dgm:shape>
        <dgm:presOf/>
        <dgm:constrLst/>
        <dgm:forEach name="Name48" ref="imageRepeat"/>
      </dgm:layoutNode>
      <dgm:layoutNode name="imageaccent6">
        <dgm:alg type="sp"/>
        <dgm:shape xmlns:r="http://schemas.openxmlformats.org/officeDocument/2006/relationships" r:blip="">
          <dgm:adjLst/>
        </dgm:shape>
        <dgm:presOf/>
        <dgm:constrLst/>
        <dgm:forEach name="Name49" ref="accentRepeat"/>
      </dgm:layoutNode>
    </dgm:forEach>
    <dgm:forEach name="Name50" axis="ch" ptType="node" st="7" cnt="1">
      <dgm:layoutNode name="text7">
        <dgm:alg type="sp"/>
        <dgm:shape xmlns:r="http://schemas.openxmlformats.org/officeDocument/2006/relationships" r:blip="">
          <dgm:adjLst/>
        </dgm:shape>
        <dgm:presOf/>
        <dgm:constrLst/>
        <dgm:forEach name="Name51" ref="textRepeat"/>
      </dgm:layoutNode>
      <dgm:layoutNode name="textaccent7">
        <dgm:alg type="sp"/>
        <dgm:shape xmlns:r="http://schemas.openxmlformats.org/officeDocument/2006/relationships" r:blip="">
          <dgm:adjLst/>
        </dgm:shape>
        <dgm:presOf/>
        <dgm:constrLst/>
        <dgm:forEach name="Name52" ref="accentRepeat"/>
      </dgm:layoutNode>
    </dgm:forEach>
    <dgm:forEach name="Name53" axis="ch" ptType="sibTrans" hideLastTrans="0" st="7" cnt="1">
      <dgm:layoutNode name="image7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  <dgm:layoutNode name="imageaccent7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</dgm:forEach>
    <dgm:forEach name="Name56" axis="ch" ptType="node" st="8" cnt="1">
      <dgm:layoutNode name="text8">
        <dgm:alg type="sp"/>
        <dgm:shape xmlns:r="http://schemas.openxmlformats.org/officeDocument/2006/relationships" r:blip="">
          <dgm:adjLst/>
        </dgm:shape>
        <dgm:presOf/>
        <dgm:constrLst/>
        <dgm:forEach name="Name57" ref="textRepeat"/>
      </dgm:layoutNode>
      <dgm:layoutNode name="textaccent8">
        <dgm:alg type="sp"/>
        <dgm:shape xmlns:r="http://schemas.openxmlformats.org/officeDocument/2006/relationships" r:blip="">
          <dgm:adjLst/>
        </dgm:shape>
        <dgm:presOf/>
        <dgm:constrLst/>
        <dgm:forEach name="Name58" ref="accentRepeat"/>
      </dgm:layoutNode>
    </dgm:forEach>
    <dgm:forEach name="Name59" axis="ch" ptType="sibTrans" hideLastTrans="0" st="8" cnt="1">
      <dgm:layoutNode name="image8">
        <dgm:alg type="sp"/>
        <dgm:shape xmlns:r="http://schemas.openxmlformats.org/officeDocument/2006/relationships" r:blip="">
          <dgm:adjLst/>
        </dgm:shape>
        <dgm:presOf/>
        <dgm:constrLst/>
        <dgm:forEach name="Name60" ref="imageRepeat"/>
      </dgm:layoutNode>
      <dgm:layoutNode name="imageaccent8">
        <dgm:alg type="sp"/>
        <dgm:shape xmlns:r="http://schemas.openxmlformats.org/officeDocument/2006/relationships" r:blip="">
          <dgm:adjLst/>
        </dgm:shape>
        <dgm:presOf/>
        <dgm:constrLst/>
        <dgm:forEach name="Name61" ref="accentRepeat"/>
      </dgm:layoutNode>
    </dgm:forEach>
    <dgm:forEach name="Name62" axis="ch" ptType="node" st="9" cnt="1">
      <dgm:layoutNode name="text9">
        <dgm:alg type="sp"/>
        <dgm:shape xmlns:r="http://schemas.openxmlformats.org/officeDocument/2006/relationships" r:blip="">
          <dgm:adjLst/>
        </dgm:shape>
        <dgm:presOf/>
        <dgm:constrLst/>
        <dgm:forEach name="Name63" ref="textRepeat"/>
      </dgm:layoutNode>
      <dgm:layoutNode name="textaccent9">
        <dgm:alg type="sp"/>
        <dgm:shape xmlns:r="http://schemas.openxmlformats.org/officeDocument/2006/relationships" r:blip="">
          <dgm:adjLst/>
        </dgm:shape>
        <dgm:presOf/>
        <dgm:constrLst/>
        <dgm:forEach name="Name64" ref="accentRepeat"/>
      </dgm:layoutNode>
    </dgm:forEach>
    <dgm:forEach name="Name65" axis="ch" ptType="sibTrans" hideLastTrans="0" st="9" cnt="1">
      <dgm:layoutNode name="image9">
        <dgm:alg type="sp"/>
        <dgm:shape xmlns:r="http://schemas.openxmlformats.org/officeDocument/2006/relationships" r:blip="">
          <dgm:adjLst/>
        </dgm:shape>
        <dgm:presOf/>
        <dgm:constrLst/>
        <dgm:forEach name="Name66" ref="imageRepeat"/>
      </dgm:layoutNode>
      <dgm:layoutNode name="imageaccent9">
        <dgm:alg type="sp"/>
        <dgm:shape xmlns:r="http://schemas.openxmlformats.org/officeDocument/2006/relationships" r:blip="">
          <dgm:adjLst/>
        </dgm:shape>
        <dgm:presOf/>
        <dgm:constrLst/>
        <dgm:forEach name="Name67" ref="accentRepeat"/>
      </dgm:layoutNode>
    </dgm:forEach>
    <dgm:forEach name="Name68" axis="ch" ptType="node" st="10" cnt="1">
      <dgm:layoutNode name="text10">
        <dgm:alg type="sp"/>
        <dgm:shape xmlns:r="http://schemas.openxmlformats.org/officeDocument/2006/relationships" r:blip="">
          <dgm:adjLst/>
        </dgm:shape>
        <dgm:presOf/>
        <dgm:constrLst/>
        <dgm:forEach name="Name69" ref="textRepeat"/>
      </dgm:layoutNode>
      <dgm:layoutNode name="textaccent10">
        <dgm:alg type="sp"/>
        <dgm:shape xmlns:r="http://schemas.openxmlformats.org/officeDocument/2006/relationships" r:blip="">
          <dgm:adjLst/>
        </dgm:shape>
        <dgm:presOf/>
        <dgm:constrLst/>
        <dgm:forEach name="Name70" ref="accentRepeat"/>
      </dgm:layoutNode>
    </dgm:forEach>
    <dgm:forEach name="Name71" axis="ch" ptType="sibTrans" hideLastTrans="0" st="10" cnt="1">
      <dgm:layoutNode name="image10">
        <dgm:alg type="sp"/>
        <dgm:shape xmlns:r="http://schemas.openxmlformats.org/officeDocument/2006/relationships" r:blip="">
          <dgm:adjLst/>
        </dgm:shape>
        <dgm:presOf/>
        <dgm:constrLst/>
        <dgm:forEach name="Name72" ref="imageRepeat"/>
      </dgm:layoutNode>
      <dgm:layoutNode name="imageaccent10">
        <dgm:alg type="sp"/>
        <dgm:shape xmlns:r="http://schemas.openxmlformats.org/officeDocument/2006/relationships" r:blip="">
          <dgm:adjLst/>
        </dgm:shape>
        <dgm:presOf/>
        <dgm:constrLst/>
        <dgm:forEach name="Name73" ref="accentRepeat"/>
      </dgm:layoutNode>
    </dgm:forEach>
    <dgm:forEach name="Name74" axis="ch" ptType="node" st="11" cnt="1">
      <dgm:layoutNode name="text11">
        <dgm:alg type="sp"/>
        <dgm:shape xmlns:r="http://schemas.openxmlformats.org/officeDocument/2006/relationships" r:blip="">
          <dgm:adjLst/>
        </dgm:shape>
        <dgm:presOf/>
        <dgm:constrLst/>
        <dgm:forEach name="Name75" ref="textRepeat"/>
      </dgm:layoutNode>
      <dgm:layoutNode name="textaccent1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</dgm:forEach>
    <dgm:forEach name="Name77" axis="ch" ptType="sibTrans" hideLastTrans="0" st="11" cnt="1">
      <dgm:layoutNode name="image11">
        <dgm:alg type="sp"/>
        <dgm:shape xmlns:r="http://schemas.openxmlformats.org/officeDocument/2006/relationships" r:blip="">
          <dgm:adjLst/>
        </dgm:shape>
        <dgm:presOf/>
        <dgm:constrLst/>
        <dgm:forEach name="Name78" ref="imageRepeat"/>
      </dgm:layoutNode>
      <dgm:layoutNode name="imageaccent11">
        <dgm:alg type="sp"/>
        <dgm:shape xmlns:r="http://schemas.openxmlformats.org/officeDocument/2006/relationships" r:blip="">
          <dgm:adjLst/>
        </dgm:shape>
        <dgm:presOf/>
        <dgm:constrLst/>
        <dgm:forEach name="Name79" ref="accentRepeat"/>
      </dgm:layoutNode>
    </dgm:forEach>
    <dgm:forEach name="Name80" axis="ch" ptType="node" st="12" cnt="1">
      <dgm:layoutNode name="text12">
        <dgm:alg type="sp"/>
        <dgm:shape xmlns:r="http://schemas.openxmlformats.org/officeDocument/2006/relationships" r:blip="">
          <dgm:adjLst/>
        </dgm:shape>
        <dgm:presOf/>
        <dgm:constrLst/>
        <dgm:forEach name="Name81" ref="textRepeat"/>
      </dgm:layoutNode>
      <dgm:layoutNode name="textaccent12">
        <dgm:alg type="sp"/>
        <dgm:shape xmlns:r="http://schemas.openxmlformats.org/officeDocument/2006/relationships" r:blip="">
          <dgm:adjLst/>
        </dgm:shape>
        <dgm:presOf/>
        <dgm:constrLst/>
        <dgm:forEach name="Name82" ref="accentRepeat"/>
      </dgm:layoutNode>
    </dgm:forEach>
    <dgm:forEach name="Name83" axis="ch" ptType="sibTrans" hideLastTrans="0" st="12" cnt="1">
      <dgm:layoutNode name="image12">
        <dgm:alg type="sp"/>
        <dgm:shape xmlns:r="http://schemas.openxmlformats.org/officeDocument/2006/relationships" r:blip="">
          <dgm:adjLst/>
        </dgm:shape>
        <dgm:presOf/>
        <dgm:constrLst/>
        <dgm:forEach name="Name84" ref="imageRepeat"/>
      </dgm:layoutNode>
      <dgm:layoutNode name="imageaccent12">
        <dgm:alg type="sp"/>
        <dgm:shape xmlns:r="http://schemas.openxmlformats.org/officeDocument/2006/relationships" r:blip="">
          <dgm:adjLst/>
        </dgm:shape>
        <dgm:presOf/>
        <dgm:constrLst/>
        <dgm:forEach name="Name85" ref="accentRepeat"/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HexagonCluster">
  <dgm:title val=""/>
  <dgm:desc val=""/>
  <dgm:catLst>
    <dgm:cat type="picture" pri="21000"/>
    <dgm:cat type="relationship" pri="3200"/>
    <dgm:cat type="pictureconvert" pri="2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21"/>
      <dgm:chPref val="21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3871"/>
        </dgm:alg>
        <dgm:constrLst>
          <dgm:constr type="primFontSz" for="des" ptType="node" op="equ" val="65"/>
          <dgm:constr type="l" for="ch" forName="text1" refType="w" fact="0.4525"/>
          <dgm:constr type="t" for="ch" forName="text1" refType="h" fact="0.346"/>
          <dgm:constr type="w" for="ch" forName="text1" refType="w" fact="0.5475"/>
          <dgm:constr type="h" for="ch" forName="text1" refType="h" fact="0.654"/>
          <dgm:constr type="l" for="ch" forName="textaccent1" refType="w" fact="0.4652"/>
          <dgm:constr type="t" for="ch" forName="textaccent1" refType="h" fact="0.6348"/>
          <dgm:constr type="w" for="ch" forName="textaccent1" refType="w" fact="0.0639"/>
          <dgm:constr type="h" for="ch" forName="textaccent1" refType="h" fact="0.0765"/>
          <dgm:constr type="l" for="ch" forName="image1" refType="w" fact="0"/>
          <dgm:constr type="t" for="ch" forName="image1" refType="h" fact="0"/>
          <dgm:constr type="w" for="ch" forName="image1" refType="w" fact="0.5468"/>
          <dgm:constr type="h" for="ch" forName="image1" refType="h" fact="0.6538"/>
          <dgm:constr type="l" for="ch" forName="imageaccent1" refType="w" fact="0.3702"/>
          <dgm:constr type="t" for="ch" forName="imageaccent1" refType="h" fact="0.5633"/>
          <dgm:constr type="w" for="ch" forName="imageaccent1" refType="w" fact="0.0639"/>
          <dgm:constr type="h" for="ch" forName="imageaccent1" refType="h" fact="0.0765"/>
        </dgm:constrLst>
      </dgm:if>
      <dgm:if name="Name3" axis="ch" ptType="node" func="cnt" op="equ" val="2">
        <dgm:alg type="composite">
          <dgm:param type="ar" val="2.6443"/>
        </dgm:alg>
        <dgm:constrLst>
          <dgm:constr type="primFontSz" for="des" ptType="node" op="equ" val="65"/>
          <dgm:constr type="l" for="ch" forName="text1" refType="w" fact="0.2383"/>
          <dgm:constr type="t" for="ch" forName="text1" refType="h" fact="0.3501"/>
          <dgm:constr type="w" for="ch" forName="text1" refType="w" fact="0.285"/>
          <dgm:constr type="h" for="ch" forName="text1" refType="h" fact="0.6499"/>
          <dgm:constr type="l" for="ch" forName="textaccent1" refType="w" fact="0.2472"/>
          <dgm:constr type="t" for="ch" forName="textaccent1" refType="h" fact="0.6371"/>
          <dgm:constr type="w" for="ch" forName="textaccent1" refType="w" fact="0.0333"/>
          <dgm:constr type="h" for="ch" forName="textaccent1" refType="h" fact="0.076"/>
          <dgm:constr type="l" for="ch" forName="image1" refType="w" fact="0"/>
          <dgm:constr type="t" for="ch" forName="image1" refType="h" fact="0"/>
          <dgm:constr type="w" for="ch" forName="image1" refType="w" fact="0.285"/>
          <dgm:constr type="h" for="ch" forName="image1" refType="h" fact="0.6499"/>
          <dgm:constr type="l" for="ch" forName="imageaccent1" refType="w" fact="0.1942"/>
          <dgm:constr type="t" for="ch" forName="imageaccent1" refType="h" fact="0.5602"/>
          <dgm:constr type="w" for="ch" forName="imageaccent1" refType="w" fact="0.0333"/>
          <dgm:constr type="h" for="ch" forName="imageaccent1" refType="h" fact="0.076"/>
          <dgm:constr type="l" for="ch" forName="text2" refType="w" fact="0.4767"/>
          <dgm:constr type="t" for="ch" forName="text2" refType="h" fact="0"/>
          <dgm:constr type="w" for="ch" forName="text2" refType="w" fact="0.285"/>
          <dgm:constr type="h" for="ch" forName="text2" refType="h" fact="0.6499"/>
          <dgm:constr type="l" for="ch" forName="textaccent2" refType="w" fact="0.6709"/>
          <dgm:constr type="t" for="ch" forName="textaccent2" refType="h" fact="0.5602"/>
          <dgm:constr type="w" for="ch" forName="textaccent2" refType="w" fact="0.0333"/>
          <dgm:constr type="h" for="ch" forName="textaccent2" refType="h" fact="0.076"/>
          <dgm:constr type="l" for="ch" forName="image2" refType="w" fact="0.715"/>
          <dgm:constr type="t" for="ch" forName="image2" refType="h" fact="0.3501"/>
          <dgm:constr type="w" for="ch" forName="image2" refType="w" fact="0.285"/>
          <dgm:constr type="h" for="ch" forName="image2" refType="h" fact="0.6499"/>
          <dgm:constr type="l" for="ch" forName="imageaccent2" refType="w" fact="0.7239"/>
          <dgm:constr type="t" for="ch" forName="imageaccent2" refType="h" fact="0.6371"/>
          <dgm:constr type="w" for="ch" forName="imageaccent2" refType="w" fact="0.0333"/>
          <dgm:constr type="h" for="ch" forName="imageaccent2" refType="h" fact="0.076"/>
        </dgm:constrLst>
      </dgm:if>
      <dgm:if name="Name4" axis="ch" ptType="node" func="cnt" op="equ" val="3">
        <dgm:alg type="composite">
          <dgm:param type="ar" val="1.5623"/>
        </dgm:alg>
        <dgm:constrLst>
          <dgm:constr type="primFontSz" for="des" ptType="node" op="equ" val="65"/>
          <dgm:constr type="l" for="ch" forName="text1" refType="w" fact="0.2402"/>
          <dgm:constr type="t" for="ch" forName="text1" refType="h" fact="0.6215"/>
          <dgm:constr type="w" for="ch" forName="text1" refType="w" fact="0.281"/>
          <dgm:constr type="h" for="ch" forName="text1" refType="h" fact="0.3785"/>
          <dgm:constr type="l" for="ch" forName="textaccent1" refType="w" fact="0.2475"/>
          <dgm:constr type="t" for="ch" forName="textaccent1" refType="h" fact="0.7886"/>
          <dgm:constr type="w" for="ch" forName="textaccent1" refType="w" fact="0.0329"/>
          <dgm:constr type="h" for="ch" forName="textaccent1" refType="h" fact="0.0443"/>
          <dgm:constr type="l" for="ch" forName="image1" refType="w" fact="0"/>
          <dgm:constr type="t" for="ch" forName="image1" refType="h" fact="0.4182"/>
          <dgm:constr type="w" for="ch" forName="image1" refType="w" fact="0.281"/>
          <dgm:constr type="h" for="ch" forName="image1" refType="h" fact="0.3785"/>
          <dgm:constr type="l" for="ch" forName="imageaccent1" refType="w" fact="0.1913"/>
          <dgm:constr type="t" for="ch" forName="imageaccent1" refType="h" fact="0.7467"/>
          <dgm:constr type="w" for="ch" forName="imageaccent1" refType="w" fact="0.0329"/>
          <dgm:constr type="h" for="ch" forName="imageaccent1" refType="h" fact="0.0443"/>
          <dgm:constr type="l" for="ch" forName="text2" refType="w" fact="0.4796"/>
          <dgm:constr type="t" for="ch" forName="text2" refType="h" fact="0.4137"/>
          <dgm:constr type="w" for="ch" forName="text2" refType="w" fact="0.281"/>
          <dgm:constr type="h" for="ch" forName="text2" refType="h" fact="0.3785"/>
          <dgm:constr type="l" for="ch" forName="textaccent2" refType="w" fact="0.6717"/>
          <dgm:constr type="t" for="ch" forName="textaccent2" refType="h" fact="0.7418"/>
          <dgm:constr type="w" for="ch" forName="textaccent2" refType="w" fact="0.0329"/>
          <dgm:constr type="h" for="ch" forName="textaccent2" refType="h" fact="0.0443"/>
          <dgm:constr type="l" for="ch" forName="image2" refType="w" fact="0.719"/>
          <dgm:constr type="t" for="ch" forName="image2" refType="h" fact="0.6215"/>
          <dgm:constr type="w" for="ch" forName="image2" refType="w" fact="0.281"/>
          <dgm:constr type="h" for="ch" forName="image2" refType="h" fact="0.3785"/>
          <dgm:constr type="l" for="ch" forName="imageaccent2" refType="w" fact="0.7263"/>
          <dgm:constr type="t" for="ch" forName="imageaccent2" refType="h" fact="0.7886"/>
          <dgm:constr type="w" for="ch" forName="imageaccent2" refType="w" fact="0.0329"/>
          <dgm:constr type="h" for="ch" forName="imageaccent2" refType="h" fact="0.0443"/>
          <dgm:constr type="l" for="ch" forName="text3" refType="w" fact="0.2402"/>
          <dgm:constr type="t" for="ch" forName="text3" refType="h" fact="0.2068"/>
          <dgm:constr type="w" for="ch" forName="text3" refType="w" fact="0.281"/>
          <dgm:constr type="h" for="ch" forName="text3" refType="h" fact="0.3785"/>
          <dgm:constr type="l" for="ch" forName="textaccent3" refType="w" fact="0.4307"/>
          <dgm:constr type="t" for="ch" forName="textaccent3" refType="h" fact="0.215"/>
          <dgm:constr type="w" for="ch" forName="textaccent3" refType="w" fact="0.0329"/>
          <dgm:constr type="h" for="ch" forName="textaccent3" refType="h" fact="0.0443"/>
          <dgm:constr type="l" for="ch" forName="image3" refType="w" fact="0.4796"/>
          <dgm:constr type="t" for="ch" forName="image3" refType="h" fact="0"/>
          <dgm:constr type="w" for="ch" forName="image3" refType="w" fact="0.281"/>
          <dgm:constr type="h" for="ch" forName="image3" refType="h" fact="0.3785"/>
          <dgm:constr type="l" for="ch" forName="imageaccent3" refType="w" fact="0.4879"/>
          <dgm:constr type="t" for="ch" forName="imageaccent3" refType="h" fact="0.1662"/>
          <dgm:constr type="w" for="ch" forName="imageaccent3" refType="w" fact="0.0329"/>
          <dgm:constr type="h" for="ch" forName="imageaccent3" refType="h" fact="0.0443"/>
        </dgm:constrLst>
      </dgm:if>
      <dgm:if name="Name5" axis="ch" ptType="node" func="cnt" op="equ" val="4">
        <dgm:alg type="composite">
          <dgm:param type="ar" val="1.943"/>
        </dgm:alg>
        <dgm:constrLst>
          <dgm:constr type="primFontSz" for="des" ptType="node" op="equ" val="65"/>
          <dgm:constr type="l" for="ch" forName="image2" refType="w" fact="0.5787"/>
          <dgm:constr type="t" for="ch" forName="image2" refType="h" fact="0.6208"/>
          <dgm:constr type="w" for="ch" forName="image2" refType="w" fact="0.227"/>
          <dgm:constr type="h" for="ch" forName="image2" refType="h" fact="0.3786"/>
          <dgm:constr type="l" for="ch" forName="text4" refType="w" fact="0.5787"/>
          <dgm:constr type="t" for="ch" forName="text4" refType="h" fact="0.2081"/>
          <dgm:constr type="w" for="ch" forName="text4" refType="w" fact="0.227"/>
          <dgm:constr type="h" for="ch" forName="text4" refType="h" fact="0.3786"/>
          <dgm:constr type="l" for="ch" forName="text2" refType="w" fact="0.3852"/>
          <dgm:constr type="t" for="ch" forName="text2" refType="h" fact="0.4127"/>
          <dgm:constr type="w" for="ch" forName="text2" refType="w" fact="0.227"/>
          <dgm:constr type="h" for="ch" forName="text2" refType="h" fact="0.3786"/>
          <dgm:constr type="l" for="ch" forName="image3" refType="w" fact="0.3852"/>
          <dgm:constr type="t" for="ch" forName="image3" refType="h" fact="0"/>
          <dgm:constr type="w" for="ch" forName="image3" refType="w" fact="0.227"/>
          <dgm:constr type="h" for="ch" forName="image3" refType="h" fact="0.3786"/>
          <dgm:constr type="l" for="ch" forName="text1" refType="w" fact="0.1927"/>
          <dgm:constr type="t" for="ch" forName="text1" refType="h" fact="0.6214"/>
          <dgm:constr type="w" for="ch" forName="text1" refType="w" fact="0.227"/>
          <dgm:constr type="h" for="ch" forName="text1" refType="h" fact="0.3786"/>
          <dgm:constr type="l" for="ch" forName="textaccent1" refType="w" fact="0.1998"/>
          <dgm:constr type="t" for="ch" forName="textaccent1" refType="h" fact="0.7887"/>
          <dgm:constr type="w" for="ch" forName="textaccent1" refType="w" fact="0.0265"/>
          <dgm:constr type="h" for="ch" forName="textaccent1" refType="h" fact="0.0444"/>
          <dgm:constr type="l" for="ch" forName="image1" refType="w" fact="0"/>
          <dgm:constr type="t" for="ch" forName="image1" refType="h" fact="0.4156"/>
          <dgm:constr type="w" for="ch" forName="image1" refType="w" fact="0.227"/>
          <dgm:constr type="h" for="ch" forName="image1" refType="h" fact="0.3786"/>
          <dgm:constr type="l" for="ch" forName="imageaccent1" refType="w" fact="0.1537"/>
          <dgm:constr type="t" for="ch" forName="imageaccent1" refType="h" fact="0.7417"/>
          <dgm:constr type="w" for="ch" forName="imageaccent1" refType="w" fact="0.0265"/>
          <dgm:constr type="h" for="ch" forName="imageaccent1" refType="h" fact="0.0444"/>
          <dgm:constr type="l" for="ch" forName="textaccent2" refType="w" fact="0.5407"/>
          <dgm:constr type="t" for="ch" forName="textaccent2" refType="h" fact="0.7384"/>
          <dgm:constr type="w" for="ch" forName="textaccent2" refType="w" fact="0.0265"/>
          <dgm:constr type="h" for="ch" forName="textaccent2" refType="h" fact="0.0444"/>
          <dgm:constr type="l" for="ch" forName="imageaccent2" refType="w" fact="0.5839"/>
          <dgm:constr type="t" for="ch" forName="imageaccent2" refType="h" fact="0.7904"/>
          <dgm:constr type="w" for="ch" forName="imageaccent2" refType="w" fact="0.0265"/>
          <dgm:constr type="h" for="ch" forName="imageaccent2" refType="h" fact="0.0444"/>
          <dgm:constr type="l" for="ch" forName="text3" refType="w" fact="0.1927"/>
          <dgm:constr type="t" for="ch" forName="text3" refType="h" fact="0.2087"/>
          <dgm:constr type="w" for="ch" forName="text3" refType="w" fact="0.227"/>
          <dgm:constr type="h" for="ch" forName="text3" refType="h" fact="0.3786"/>
          <dgm:constr type="l" for="ch" forName="textaccent3" refType="w" fact="0.3472"/>
          <dgm:constr type="t" for="ch" forName="textaccent3" refType="h" fact="0.2165"/>
          <dgm:constr type="w" for="ch" forName="textaccent3" refType="w" fact="0.0265"/>
          <dgm:constr type="h" for="ch" forName="textaccent3" refType="h" fact="0.0444"/>
          <dgm:constr type="l" for="ch" forName="imageaccent3" refType="w" fact="0.3904"/>
          <dgm:constr type="t" for="ch" forName="imageaccent3" refType="h" fact="0.1678"/>
          <dgm:constr type="w" for="ch" forName="imageaccent3" refType="w" fact="0.0265"/>
          <dgm:constr type="h" for="ch" forName="imageaccent3" refType="h" fact="0.0444"/>
          <dgm:constr type="l" for="ch" forName="textaccent4" refType="w" fact="0.7739"/>
          <dgm:constr type="t" for="ch" forName="textaccent4" refType="h" fact="0.3752"/>
          <dgm:constr type="w" for="ch" forName="textaccent4" refType="w" fact="0.0265"/>
          <dgm:constr type="h" for="ch" forName="textaccent4" refType="h" fact="0.0444"/>
          <dgm:constr type="l" for="ch" forName="image4" refType="w" fact="0.773"/>
          <dgm:constr type="t" for="ch" forName="image4" refType="h" fact="0.4162"/>
          <dgm:constr type="w" for="ch" forName="image4" refType="w" fact="0.227"/>
          <dgm:constr type="h" for="ch" forName="image4" refType="h" fact="0.3786"/>
          <dgm:constr type="l" for="ch" forName="imageaccent4" refType="w" fact="0.8188"/>
          <dgm:constr type="t" for="ch" forName="imageaccent4" refType="h" fact="0.4229"/>
          <dgm:constr type="w" for="ch" forName="imageaccent4" refType="w" fact="0.0265"/>
          <dgm:constr type="h" for="ch" forName="imageaccent4" refType="h" fact="0.0444"/>
        </dgm:constrLst>
      </dgm:if>
      <dgm:if name="Name6" axis="ch" ptType="node" func="cnt" op="equ" val="5">
        <dgm:alg type="composite">
          <dgm:param type="ar" val="2.3203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4193"/>
          <dgm:constr type="w" for="ch" forName="image4" refType="w" fact="0.1886"/>
          <dgm:constr type="h" for="ch" forName="image4" refType="h" fact="0.3757"/>
          <dgm:constr type="l" for="ch" forName="text5" refType="w" fact="0.6491"/>
          <dgm:constr type="t" for="ch" forName="text5" refType="h" fact="0.004"/>
          <dgm:constr type="w" for="ch" forName="text5" refType="w" fact="0.1886"/>
          <dgm:constr type="h" for="ch" forName="text5" refType="h" fact="0.3757"/>
          <dgm:constr type="l" for="ch" forName="image5" refType="w" fact="0.8114"/>
          <dgm:constr type="t" for="ch" forName="image5" refType="h" fact="0.2136"/>
          <dgm:constr type="w" for="ch" forName="image5" refType="w" fact="0.1886"/>
          <dgm:constr type="h" for="ch" forName="image5" refType="h" fact="0.3757"/>
          <dgm:constr type="l" for="ch" forName="image2" refType="w" fact="0.4868"/>
          <dgm:constr type="t" for="ch" forName="image2" refType="h" fact="0.6235"/>
          <dgm:constr type="w" for="ch" forName="image2" refType="w" fact="0.1886"/>
          <dgm:constr type="h" for="ch" forName="image2" refType="h" fact="0.3757"/>
          <dgm:constr type="l" for="ch" forName="text4" refType="w" fact="0.4868"/>
          <dgm:constr type="t" for="ch" forName="text4" refType="h" fact="0.2081"/>
          <dgm:constr type="w" for="ch" forName="text4" refType="w" fact="0.1886"/>
          <dgm:constr type="h" for="ch" forName="text4" refType="h" fact="0.3757"/>
          <dgm:constr type="l" for="ch" forName="text2" refType="w" fact="0.3246"/>
          <dgm:constr type="t" for="ch" forName="text2" refType="h" fact="0.4154"/>
          <dgm:constr type="w" for="ch" forName="text2" refType="w" fact="0.1886"/>
          <dgm:constr type="h" for="ch" forName="text2" refType="h" fact="0.3757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757"/>
          <dgm:constr type="l" for="ch" forName="text1" refType="w" fact="0.1623"/>
          <dgm:constr type="t" for="ch" forName="text1" refType="h" fact="0.6243"/>
          <dgm:constr type="w" for="ch" forName="text1" refType="w" fact="0.1886"/>
          <dgm:constr type="h" for="ch" forName="text1" refType="h" fact="0.3757"/>
          <dgm:constr type="l" for="ch" forName="text3" refType="w" fact="0.1623"/>
          <dgm:constr type="t" for="ch" forName="text3" refType="h" fact="0.2089"/>
          <dgm:constr type="w" for="ch" forName="text3" refType="w" fact="0.1886"/>
          <dgm:constr type="h" for="ch" forName="text3" refType="h" fact="0.3757"/>
          <dgm:constr type="l" for="ch" forName="textaccent1" refType="w" fact="0.1668"/>
          <dgm:constr type="t" for="ch" forName="textaccent1" refType="h" fact="0.7923"/>
          <dgm:constr type="w" for="ch" forName="textaccent1" refType="w" fact="0.022"/>
          <dgm:constr type="h" for="ch" forName="textaccent1" refType="h" fact="0.044"/>
          <dgm:constr type="l" for="ch" forName="image1" refType="w" fact="0"/>
          <dgm:constr type="t" for="ch" forName="image1" refType="h" fact="0.4166"/>
          <dgm:constr type="w" for="ch" forName="image1" refType="w" fact="0.1886"/>
          <dgm:constr type="h" for="ch" forName="image1" refType="h" fact="0.3757"/>
          <dgm:constr type="l" for="ch" forName="imageaccent1" refType="w" fact="0.1292"/>
          <dgm:constr type="t" for="ch" forName="imageaccent1" refType="h" fact="0.7424"/>
          <dgm:constr type="w" for="ch" forName="imageaccent1" refType="w" fact="0.022"/>
          <dgm:constr type="h" for="ch" forName="imageaccent1" refType="h" fact="0.044"/>
          <dgm:constr type="l" for="ch" forName="textaccent2" refType="w" fact="0.4544"/>
          <dgm:constr type="t" for="ch" forName="textaccent2" refType="h" fact="0.7404"/>
          <dgm:constr type="w" for="ch" forName="textaccent2" refType="w" fact="0.022"/>
          <dgm:constr type="h" for="ch" forName="textaccent2" refType="h" fact="0.044"/>
          <dgm:constr type="l" for="ch" forName="imageaccent2" refType="w" fact="0.4914"/>
          <dgm:constr type="t" for="ch" forName="imageaccent2" refType="h" fact="0.7907"/>
          <dgm:constr type="w" for="ch" forName="imageaccent2" refType="w" fact="0.022"/>
          <dgm:constr type="h" for="ch" forName="imageaccent2" refType="h" fact="0.044"/>
          <dgm:constr type="l" for="ch" forName="textaccent3" refType="w" fact="0.2915"/>
          <dgm:constr type="t" for="ch" forName="textaccent3" refType="h" fact="0.216"/>
          <dgm:constr type="w" for="ch" forName="textaccent3" refType="w" fact="0.022"/>
          <dgm:constr type="h" for="ch" forName="textaccent3" refType="h" fact="0.044"/>
          <dgm:constr type="l" for="ch" forName="imageaccent3" refType="w" fact="0.3299"/>
          <dgm:constr type="t" for="ch" forName="imageaccent3" refType="h" fact="0.1665"/>
          <dgm:constr type="w" for="ch" forName="imageaccent3" refType="w" fact="0.022"/>
          <dgm:constr type="h" for="ch" forName="imageaccent3" refType="h" fact="0.044"/>
          <dgm:constr type="l" for="ch" forName="textaccent4" refType="w" fact="0.65"/>
          <dgm:constr type="t" for="ch" forName="textaccent4" refType="h" fact="0.3746"/>
          <dgm:constr type="w" for="ch" forName="textaccent4" refType="w" fact="0.022"/>
          <dgm:constr type="h" for="ch" forName="textaccent4" refType="h" fact="0.044"/>
          <dgm:constr type="l" for="ch" forName="imageaccent4" refType="w" fact="0.6859"/>
          <dgm:constr type="t" for="ch" forName="imageaccent4" refType="h" fact="0.4261"/>
          <dgm:constr type="w" for="ch" forName="imageaccent4" refType="w" fact="0.022"/>
          <dgm:constr type="h" for="ch" forName="imageaccent4" refType="h" fact="0.044"/>
          <dgm:constr type="l" for="ch" forName="textaccent5" refType="w" fact="0.8123"/>
          <dgm:constr type="t" for="ch" forName="textaccent5" refType="h" fact="0.1724"/>
          <dgm:constr type="w" for="ch" forName="textaccent5" refType="w" fact="0.022"/>
          <dgm:constr type="h" for="ch" forName="textaccent5" refType="h" fact="0.044"/>
          <dgm:constr type="l" for="ch" forName="imageaccent5" refType="w" fact="0.849"/>
          <dgm:constr type="t" for="ch" forName="imageaccent5" refType="h" fact="0.222"/>
          <dgm:constr type="w" for="ch" forName="imageaccent5" refType="w" fact="0.022"/>
          <dgm:constr type="h" for="ch" forName="imageaccent5" refType="h" fact="0.044"/>
        </dgm:constrLst>
      </dgm:if>
      <dgm:if name="Name7" axis="ch" ptType="node" func="cnt" op="equ" val="6">
        <dgm:alg type="composite">
          <dgm:param type="ar" val="1.9179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3466"/>
          <dgm:constr type="w" for="ch" forName="image4" refType="w" fact="0.1886"/>
          <dgm:constr type="h" for="ch" forName="image4" refType="h" fact="0.3106"/>
          <dgm:constr type="l" for="ch" forName="text5" refType="w" fact="0.6491"/>
          <dgm:constr type="t" for="ch" forName="text5" refType="h" fact="0.0033"/>
          <dgm:constr type="w" for="ch" forName="text5" refType="w" fact="0.1886"/>
          <dgm:constr type="h" for="ch" forName="text5" refType="h" fact="0.3106"/>
          <dgm:constr type="l" for="ch" forName="image5" refType="w" fact="0.8114"/>
          <dgm:constr type="t" for="ch" forName="image5" refType="h" fact="0.1766"/>
          <dgm:constr type="w" for="ch" forName="image5" refType="w" fact="0.1886"/>
          <dgm:constr type="h" for="ch" forName="image5" refType="h" fact="0.3106"/>
          <dgm:constr type="l" for="ch" forName="image2" refType="w" fact="0.4868"/>
          <dgm:constr type="t" for="ch" forName="image2" refType="h" fact="0.5154"/>
          <dgm:constr type="w" for="ch" forName="image2" refType="w" fact="0.1886"/>
          <dgm:constr type="h" for="ch" forName="image2" refType="h" fact="0.3106"/>
          <dgm:constr type="l" for="ch" forName="text4" refType="w" fact="0.4868"/>
          <dgm:constr type="t" for="ch" forName="text4" refType="h" fact="0.172"/>
          <dgm:constr type="w" for="ch" forName="text4" refType="w" fact="0.1886"/>
          <dgm:constr type="h" for="ch" forName="text4" refType="h" fact="0.3106"/>
          <dgm:constr type="l" for="ch" forName="text2" refType="w" fact="0.3246"/>
          <dgm:constr type="t" for="ch" forName="text2" refType="h" fact="0.3434"/>
          <dgm:constr type="w" for="ch" forName="text2" refType="w" fact="0.1886"/>
          <dgm:constr type="h" for="ch" forName="text2" refType="h" fact="0.3106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106"/>
          <dgm:constr type="l" for="ch" forName="text1" refType="w" fact="0.1623"/>
          <dgm:constr type="t" for="ch" forName="text1" refType="h" fact="0.516"/>
          <dgm:constr type="w" for="ch" forName="text1" refType="w" fact="0.1886"/>
          <dgm:constr type="h" for="ch" forName="text1" refType="h" fact="0.3106"/>
          <dgm:constr type="l" for="ch" forName="text3" refType="w" fact="0.1623"/>
          <dgm:constr type="t" for="ch" forName="text3" refType="h" fact="0.1727"/>
          <dgm:constr type="w" for="ch" forName="text3" refType="w" fact="0.1886"/>
          <dgm:constr type="h" for="ch" forName="text3" refType="h" fact="0.3106"/>
          <dgm:constr type="l" for="ch" forName="textaccent1" refType="w" fact="0.1668"/>
          <dgm:constr type="t" for="ch" forName="textaccent1" refType="h" fact="0.6549"/>
          <dgm:constr type="w" for="ch" forName="textaccent1" refType="w" fact="0.022"/>
          <dgm:constr type="h" for="ch" forName="textaccent1" refType="h" fact="0.0364"/>
          <dgm:constr type="l" for="ch" forName="image1" refType="w" fact="0"/>
          <dgm:constr type="t" for="ch" forName="image1" refType="h" fact="0.3443"/>
          <dgm:constr type="w" for="ch" forName="image1" refType="w" fact="0.1886"/>
          <dgm:constr type="h" for="ch" forName="image1" refType="h" fact="0.3106"/>
          <dgm:constr type="l" for="ch" forName="imageaccent1" refType="w" fact="0.1292"/>
          <dgm:constr type="t" for="ch" forName="imageaccent1" refType="h" fact="0.6137"/>
          <dgm:constr type="w" for="ch" forName="imageaccent1" refType="w" fact="0.022"/>
          <dgm:constr type="h" for="ch" forName="imageaccent1" refType="h" fact="0.0364"/>
          <dgm:constr type="l" for="ch" forName="textaccent2" refType="w" fact="0.4544"/>
          <dgm:constr type="t" for="ch" forName="textaccent2" refType="h" fact="0.612"/>
          <dgm:constr type="w" for="ch" forName="textaccent2" refType="w" fact="0.022"/>
          <dgm:constr type="h" for="ch" forName="textaccent2" refType="h" fact="0.0364"/>
          <dgm:constr type="l" for="ch" forName="imageaccent2" refType="w" fact="0.4914"/>
          <dgm:constr type="t" for="ch" forName="imageaccent2" refType="h" fact="0.6536"/>
          <dgm:constr type="w" for="ch" forName="imageaccent2" refType="w" fact="0.022"/>
          <dgm:constr type="h" for="ch" forName="imageaccent2" refType="h" fact="0.0364"/>
          <dgm:constr type="l" for="ch" forName="textaccent3" refType="w" fact="0.2915"/>
          <dgm:constr type="t" for="ch" forName="textaccent3" refType="h" fact="0.1786"/>
          <dgm:constr type="w" for="ch" forName="textaccent3" refType="w" fact="0.022"/>
          <dgm:constr type="h" for="ch" forName="textaccent3" refType="h" fact="0.0364"/>
          <dgm:constr type="l" for="ch" forName="imageaccent3" refType="w" fact="0.3299"/>
          <dgm:constr type="t" for="ch" forName="imageaccent3" refType="h" fact="0.1376"/>
          <dgm:constr type="w" for="ch" forName="imageaccent3" refType="w" fact="0.022"/>
          <dgm:constr type="h" for="ch" forName="imageaccent3" refType="h" fact="0.0364"/>
          <dgm:constr type="l" for="ch" forName="textaccent4" refType="w" fact="0.65"/>
          <dgm:constr type="t" for="ch" forName="textaccent4" refType="h" fact="0.3096"/>
          <dgm:constr type="w" for="ch" forName="textaccent4" refType="w" fact="0.022"/>
          <dgm:constr type="h" for="ch" forName="textaccent4" refType="h" fact="0.0364"/>
          <dgm:constr type="l" for="ch" forName="imageaccent4" refType="w" fact="0.6859"/>
          <dgm:constr type="t" for="ch" forName="imageaccent4" refType="h" fact="0.3522"/>
          <dgm:constr type="w" for="ch" forName="imageaccent4" refType="w" fact="0.022"/>
          <dgm:constr type="h" for="ch" forName="imageaccent4" refType="h" fact="0.0364"/>
          <dgm:constr type="l" for="ch" forName="textaccent5" refType="w" fact="0.8123"/>
          <dgm:constr type="t" for="ch" forName="textaccent5" refType="h" fact="0.1425"/>
          <dgm:constr type="w" for="ch" forName="textaccent5" refType="w" fact="0.022"/>
          <dgm:constr type="h" for="ch" forName="textaccent5" refType="h" fact="0.0364"/>
          <dgm:constr type="l" for="ch" forName="imageaccent5" refType="w" fact="0.849"/>
          <dgm:constr type="t" for="ch" forName="imageaccent5" refType="h" fact="0.1835"/>
          <dgm:constr type="w" for="ch" forName="imageaccent5" refType="w" fact="0.022"/>
          <dgm:constr type="h" for="ch" forName="imageaccent5" refType="h" fact="0.0364"/>
          <dgm:constr type="l" for="ch" forName="image6" refType="w" fact="0.6491"/>
          <dgm:constr type="t" for="ch" forName="image6" refType="h" fact="0.6894"/>
          <dgm:constr type="w" for="ch" forName="image6" refType="w" fact="0.1886"/>
          <dgm:constr type="h" for="ch" forName="image6" refType="h" fact="0.3106"/>
          <dgm:constr type="l" for="ch" forName="text6" refType="w" fact="0.8114"/>
          <dgm:constr type="t" for="ch" forName="text6" refType="h" fact="0.5194"/>
          <dgm:constr type="w" for="ch" forName="text6" refType="w" fact="0.1886"/>
          <dgm:constr type="h" for="ch" forName="text6" refType="h" fact="0.3106"/>
          <dgm:constr type="l" for="ch" forName="imageaccent6" refType="w" fact="0.8138"/>
          <dgm:constr type="t" for="ch" forName="imageaccent6" refType="h" fact="0.8257"/>
          <dgm:constr type="w" for="ch" forName="imageaccent6" refType="w" fact="0.022"/>
          <dgm:constr type="h" for="ch" forName="imageaccent6" refType="h" fact="0.0364"/>
          <dgm:constr type="l" for="ch" forName="textaccent6" refType="w" fact="0.8488"/>
          <dgm:constr type="t" for="ch" forName="textaccent6" refType="h" fact="0.7914"/>
          <dgm:constr type="w" for="ch" forName="textaccent6" refType="w" fact="0.022"/>
          <dgm:constr type="h" for="ch" forName="textaccent6" refType="h" fact="0.0364"/>
        </dgm:constrLst>
      </dgm:if>
      <dgm:if name="Name8" axis="ch" ptType="node" func="cnt" op="equ" val="7">
        <dgm:alg type="composite">
          <dgm:param type="ar" val="1.6382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2961"/>
          <dgm:constr type="w" for="ch" forName="image4" refType="w" fact="0.1886"/>
          <dgm:constr type="h" for="ch" forName="image4" refType="h" fact="0.2653"/>
          <dgm:constr type="l" for="ch" forName="text5" refType="w" fact="0.6491"/>
          <dgm:constr type="t" for="ch" forName="text5" refType="h" fact="0.0028"/>
          <dgm:constr type="w" for="ch" forName="text5" refType="w" fact="0.1886"/>
          <dgm:constr type="h" for="ch" forName="text5" refType="h" fact="0.2653"/>
          <dgm:constr type="l" for="ch" forName="image5" refType="w" fact="0.8114"/>
          <dgm:constr type="t" for="ch" forName="image5" refType="h" fact="0.1508"/>
          <dgm:constr type="w" for="ch" forName="image5" refType="w" fact="0.1886"/>
          <dgm:constr type="h" for="ch" forName="image5" refType="h" fact="0.2653"/>
          <dgm:constr type="l" for="ch" forName="image2" refType="w" fact="0.4868"/>
          <dgm:constr type="t" for="ch" forName="image2" refType="h" fact="0.4402"/>
          <dgm:constr type="w" for="ch" forName="image2" refType="w" fact="0.1886"/>
          <dgm:constr type="h" for="ch" forName="image2" refType="h" fact="0.2653"/>
          <dgm:constr type="l" for="ch" forName="text4" refType="w" fact="0.4868"/>
          <dgm:constr type="t" for="ch" forName="text4" refType="h" fact="0.1469"/>
          <dgm:constr type="w" for="ch" forName="text4" refType="w" fact="0.1886"/>
          <dgm:constr type="h" for="ch" forName="text4" refType="h" fact="0.2653"/>
          <dgm:constr type="l" for="ch" forName="text2" refType="w" fact="0.3246"/>
          <dgm:constr type="t" for="ch" forName="text2" refType="h" fact="0.2933"/>
          <dgm:constr type="w" for="ch" forName="text2" refType="w" fact="0.1886"/>
          <dgm:constr type="h" for="ch" forName="text2" refType="h" fact="0.2653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2653"/>
          <dgm:constr type="l" for="ch" forName="text1" refType="w" fact="0.1623"/>
          <dgm:constr type="t" for="ch" forName="text1" refType="h" fact="0.4408"/>
          <dgm:constr type="w" for="ch" forName="text1" refType="w" fact="0.1886"/>
          <dgm:constr type="h" for="ch" forName="text1" refType="h" fact="0.2653"/>
          <dgm:constr type="l" for="ch" forName="text3" refType="w" fact="0.1623"/>
          <dgm:constr type="t" for="ch" forName="text3" refType="h" fact="0.1475"/>
          <dgm:constr type="w" for="ch" forName="text3" refType="w" fact="0.1886"/>
          <dgm:constr type="h" for="ch" forName="text3" refType="h" fact="0.2653"/>
          <dgm:constr type="l" for="ch" forName="textaccent1" refType="w" fact="0.1668"/>
          <dgm:constr type="t" for="ch" forName="textaccent1" refType="h" fact="0.5594"/>
          <dgm:constr type="w" for="ch" forName="textaccent1" refType="w" fact="0.022"/>
          <dgm:constr type="h" for="ch" forName="textaccent1" refType="h" fact="0.0311"/>
          <dgm:constr type="l" for="ch" forName="image1" refType="w" fact="0"/>
          <dgm:constr type="t" for="ch" forName="image1" refType="h" fact="0.2941"/>
          <dgm:constr type="w" for="ch" forName="image1" refType="w" fact="0.1886"/>
          <dgm:constr type="h" for="ch" forName="image1" refType="h" fact="0.2653"/>
          <dgm:constr type="l" for="ch" forName="imageaccent1" refType="w" fact="0.1292"/>
          <dgm:constr type="t" for="ch" forName="imageaccent1" refType="h" fact="0.5242"/>
          <dgm:constr type="w" for="ch" forName="imageaccent1" refType="w" fact="0.022"/>
          <dgm:constr type="h" for="ch" forName="imageaccent1" refType="h" fact="0.0311"/>
          <dgm:constr type="l" for="ch" forName="textaccent2" refType="w" fact="0.4544"/>
          <dgm:constr type="t" for="ch" forName="textaccent2" refType="h" fact="0.5228"/>
          <dgm:constr type="w" for="ch" forName="textaccent2" refType="w" fact="0.022"/>
          <dgm:constr type="h" for="ch" forName="textaccent2" refType="h" fact="0.0311"/>
          <dgm:constr type="l" for="ch" forName="imageaccent2" refType="w" fact="0.4914"/>
          <dgm:constr type="t" for="ch" forName="imageaccent2" refType="h" fact="0.5583"/>
          <dgm:constr type="w" for="ch" forName="imageaccent2" refType="w" fact="0.022"/>
          <dgm:constr type="h" for="ch" forName="imageaccent2" refType="h" fact="0.0311"/>
          <dgm:constr type="l" for="ch" forName="textaccent3" refType="w" fact="0.2907"/>
          <dgm:constr type="t" for="ch" forName="textaccent3" refType="h" fact="0.1511"/>
          <dgm:constr type="w" for="ch" forName="textaccent3" refType="w" fact="0.022"/>
          <dgm:constr type="h" for="ch" forName="textaccent3" refType="h" fact="0.0311"/>
          <dgm:constr type="l" for="ch" forName="imageaccent3" refType="w" fact="0.3299"/>
          <dgm:constr type="t" for="ch" forName="imageaccent3" refType="h" fact="0.1175"/>
          <dgm:constr type="w" for="ch" forName="imageaccent3" refType="w" fact="0.022"/>
          <dgm:constr type="h" for="ch" forName="imageaccent3" refType="h" fact="0.0311"/>
          <dgm:constr type="l" for="ch" forName="textaccent4" refType="w" fact="0.65"/>
          <dgm:constr type="t" for="ch" forName="textaccent4" refType="h" fact="0.2645"/>
          <dgm:constr type="w" for="ch" forName="textaccent4" refType="w" fact="0.022"/>
          <dgm:constr type="h" for="ch" forName="textaccent4" refType="h" fact="0.0311"/>
          <dgm:constr type="l" for="ch" forName="imageaccent4" refType="w" fact="0.6859"/>
          <dgm:constr type="t" for="ch" forName="imageaccent4" refType="h" fact="0.3008"/>
          <dgm:constr type="w" for="ch" forName="imageaccent4" refType="w" fact="0.022"/>
          <dgm:constr type="h" for="ch" forName="imageaccent4" refType="h" fact="0.0311"/>
          <dgm:constr type="l" for="ch" forName="textaccent5" refType="w" fact="0.8123"/>
          <dgm:constr type="t" for="ch" forName="textaccent5" refType="h" fact="0.1217"/>
          <dgm:constr type="w" for="ch" forName="textaccent5" refType="w" fact="0.022"/>
          <dgm:constr type="h" for="ch" forName="textaccent5" refType="h" fact="0.0311"/>
          <dgm:constr type="l" for="ch" forName="imageaccent5" refType="w" fact="0.849"/>
          <dgm:constr type="t" for="ch" forName="imageaccent5" refType="h" fact="0.1567"/>
          <dgm:constr type="w" for="ch" forName="imageaccent5" refType="w" fact="0.022"/>
          <dgm:constr type="h" for="ch" forName="imageaccent5" refType="h" fact="0.0311"/>
          <dgm:constr type="l" for="ch" forName="image6" refType="w" fact="0.6491"/>
          <dgm:constr type="t" for="ch" forName="image6" refType="h" fact="0.5889"/>
          <dgm:constr type="w" for="ch" forName="image6" refType="w" fact="0.1886"/>
          <dgm:constr type="h" for="ch" forName="image6" refType="h" fact="0.2653"/>
          <dgm:constr type="l" for="ch" forName="text6" refType="w" fact="0.8114"/>
          <dgm:constr type="t" for="ch" forName="text6" refType="h" fact="0.4436"/>
          <dgm:constr type="w" for="ch" forName="text6" refType="w" fact="0.1886"/>
          <dgm:constr type="h" for="ch" forName="text6" refType="h" fact="0.2653"/>
          <dgm:constr type="l" for="ch" forName="imageaccent6" refType="w" fact="0.8138"/>
          <dgm:constr type="t" for="ch" forName="imageaccent6" refType="h" fact="0.7053"/>
          <dgm:constr type="w" for="ch" forName="imageaccent6" refType="w" fact="0.022"/>
          <dgm:constr type="h" for="ch" forName="imageaccent6" refType="h" fact="0.0311"/>
          <dgm:constr type="l" for="ch" forName="textaccent6" refType="w" fact="0.8488"/>
          <dgm:constr type="t" for="ch" forName="textaccent6" refType="h" fact="0.676"/>
          <dgm:constr type="w" for="ch" forName="textaccent6" refType="w" fact="0.022"/>
          <dgm:constr type="h" for="ch" forName="textaccent6" refType="h" fact="0.0311"/>
          <dgm:constr type="l" for="ch" forName="text7" refType="w" fact="0.3244"/>
          <dgm:constr type="t" for="ch" forName="text7" refType="h" fact="0.5872"/>
          <dgm:constr type="w" for="ch" forName="text7" refType="w" fact="0.1886"/>
          <dgm:constr type="h" for="ch" forName="text7" refType="h" fact="0.2653"/>
          <dgm:constr type="l" for="ch" forName="image7" refType="w" fact="0.1622"/>
          <dgm:constr type="t" for="ch" forName="image7" refType="h" fact="0.7347"/>
          <dgm:constr type="w" for="ch" forName="image7" refType="w" fact="0.1886"/>
          <dgm:constr type="h" for="ch" forName="image7" refType="h" fact="0.2653"/>
          <dgm:constr type="l" for="ch" forName="imageaccent7" refType="w" fact="0.2905"/>
          <dgm:constr type="t" for="ch" forName="imageaccent7" refType="h" fact="0.7384"/>
          <dgm:constr type="w" for="ch" forName="imageaccent7" refType="w" fact="0.022"/>
          <dgm:constr type="h" for="ch" forName="imageaccent7" refType="h" fact="0.0311"/>
          <dgm:constr type="l" for="ch" forName="textaccent7" refType="w" fact="0.3298"/>
          <dgm:constr type="t" for="ch" forName="textaccent7" refType="h" fact="0.7048"/>
          <dgm:constr type="w" for="ch" forName="textaccent7" refType="w" fact="0.022"/>
          <dgm:constr type="h" for="ch" forName="textaccent7" refType="h" fact="0.0311"/>
        </dgm:constrLst>
      </dgm:if>
      <dgm:if name="Name9" axis="ch" ptType="node" func="cnt" op="equ" val="8">
        <dgm:alg type="composite">
          <dgm:param type="ar" val="1.8974"/>
        </dgm:alg>
        <dgm:constrLst>
          <dgm:constr type="primFontSz" for="des" ptType="node" op="equ" val="65"/>
          <dgm:constr type="l" for="ch" forName="image4" refType="w" fact="0.5589"/>
          <dgm:constr type="t" for="ch" forName="image4" refType="h" fact="0.2952"/>
          <dgm:constr type="w" for="ch" forName="image4" refType="w" fact="0.1624"/>
          <dgm:constr type="h" for="ch" forName="image4" refType="h" fact="0.2645"/>
          <dgm:constr type="l" for="ch" forName="text5" refType="w" fact="0.5589"/>
          <dgm:constr type="t" for="ch" forName="text5" refType="h" fact="0.0028"/>
          <dgm:constr type="w" for="ch" forName="text5" refType="w" fact="0.1624"/>
          <dgm:constr type="h" for="ch" forName="text5" refType="h" fact="0.2645"/>
          <dgm:constr type="l" for="ch" forName="image5" refType="w" fact="0.6986"/>
          <dgm:constr type="t" for="ch" forName="image5" refType="h" fact="0.1504"/>
          <dgm:constr type="w" for="ch" forName="image5" refType="w" fact="0.1624"/>
          <dgm:constr type="h" for="ch" forName="image5" refType="h" fact="0.2645"/>
          <dgm:constr type="l" for="ch" forName="image2" refType="w" fact="0.4192"/>
          <dgm:constr type="t" for="ch" forName="image2" refType="h" fact="0.439"/>
          <dgm:constr type="w" for="ch" forName="image2" refType="w" fact="0.1624"/>
          <dgm:constr type="h" for="ch" forName="image2" refType="h" fact="0.2645"/>
          <dgm:constr type="l" for="ch" forName="text4" refType="w" fact="0.4192"/>
          <dgm:constr type="t" for="ch" forName="text4" refType="h" fact="0.1465"/>
          <dgm:constr type="w" for="ch" forName="text4" refType="w" fact="0.1624"/>
          <dgm:constr type="h" for="ch" forName="text4" refType="h" fact="0.2645"/>
          <dgm:constr type="l" for="ch" forName="text2" refType="w" fact="0.2794"/>
          <dgm:constr type="t" for="ch" forName="text2" refType="h" fact="0.2925"/>
          <dgm:constr type="w" for="ch" forName="text2" refType="w" fact="0.1624"/>
          <dgm:constr type="h" for="ch" forName="text2" refType="h" fact="0.2645"/>
          <dgm:constr type="l" for="ch" forName="image3" refType="w" fact="0.2794"/>
          <dgm:constr type="t" for="ch" forName="image3" refType="h" fact="0"/>
          <dgm:constr type="w" for="ch" forName="image3" refType="w" fact="0.1624"/>
          <dgm:constr type="h" for="ch" forName="image3" refType="h" fact="0.2645"/>
          <dgm:constr type="l" for="ch" forName="text1" refType="w" fact="0.1397"/>
          <dgm:constr type="t" for="ch" forName="text1" refType="h" fact="0.4395"/>
          <dgm:constr type="w" for="ch" forName="text1" refType="w" fact="0.1624"/>
          <dgm:constr type="h" for="ch" forName="text1" refType="h" fact="0.2645"/>
          <dgm:constr type="l" for="ch" forName="text3" refType="w" fact="0.1397"/>
          <dgm:constr type="t" for="ch" forName="text3" refType="h" fact="0.1471"/>
          <dgm:constr type="w" for="ch" forName="text3" refType="w" fact="0.1624"/>
          <dgm:constr type="h" for="ch" forName="text3" refType="h" fact="0.2645"/>
          <dgm:constr type="l" for="ch" forName="textaccent1" refType="w" fact="0.1436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4"/>
          <dgm:constr type="h" for="ch" forName="image1" refType="h" fact="0.2645"/>
          <dgm:constr type="l" for="ch" forName="imageaccent1" refType="w" fact="0.1112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2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31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2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41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6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5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93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1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9"/>
          <dgm:constr type="t" for="ch" forName="image6" refType="h" fact="0.5872"/>
          <dgm:constr type="w" for="ch" forName="image6" refType="w" fact="0.1624"/>
          <dgm:constr type="h" for="ch" forName="image6" refType="h" fact="0.2645"/>
          <dgm:constr type="l" for="ch" forName="text6" refType="w" fact="0.6986"/>
          <dgm:constr type="t" for="ch" forName="text6" refType="h" fact="0.4424"/>
          <dgm:constr type="w" for="ch" forName="text6" refType="w" fact="0.1624"/>
          <dgm:constr type="h" for="ch" forName="text6" refType="h" fact="0.2645"/>
          <dgm:constr type="l" for="ch" forName="imageaccent6" refType="w" fact="0.7007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8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3"/>
          <dgm:constr type="t" for="ch" forName="text7" refType="h" fact="0.5856"/>
          <dgm:constr type="w" for="ch" forName="text7" refType="w" fact="0.1624"/>
          <dgm:constr type="h" for="ch" forName="text7" refType="h" fact="0.2645"/>
          <dgm:constr type="l" for="ch" forName="image7" refType="w" fact="0.1396"/>
          <dgm:constr type="t" for="ch" forName="image7" refType="h" fact="0.7326"/>
          <dgm:constr type="w" for="ch" forName="image7" refType="w" fact="0.1624"/>
          <dgm:constr type="h" for="ch" forName="image7" refType="h" fact="0.2645"/>
          <dgm:constr type="l" for="ch" forName="imageaccent7" refType="w" fact="0.2501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4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9"/>
          <dgm:constr type="t" for="ch" forName="image8" refType="h" fact="0.7355"/>
          <dgm:constr type="w" for="ch" forName="image8" refType="w" fact="0.1624"/>
          <dgm:constr type="h" for="ch" forName="image8" refType="h" fact="0.2645"/>
          <dgm:constr type="l" for="ch" forName="text8" refType="w" fact="0.8376"/>
          <dgm:constr type="t" for="ch" forName="text8" refType="h" fact="0.5906"/>
          <dgm:constr type="w" for="ch" forName="text8" refType="w" fact="0.1624"/>
          <dgm:constr type="h" for="ch" forName="text8" refType="h" fact="0.2645"/>
          <dgm:constr type="l" for="ch" forName="imageaccent8" refType="w" fact="0.8397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8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</dgm:constrLst>
      </dgm:if>
      <dgm:if name="Name10" axis="ch" ptType="node" func="cnt" op="equ" val="9">
        <dgm:alg type="composite">
          <dgm:param type="ar" val="1.8986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952"/>
          <dgm:constr type="w" for="ch" forName="image4" refType="w" fact="0.1623"/>
          <dgm:constr type="h" for="ch" forName="image4" refType="h" fact="0.2645"/>
          <dgm:constr type="l" for="ch" forName="text5" refType="w" fact="0.5585"/>
          <dgm:constr type="t" for="ch" forName="text5" refType="h" fact="0.0028"/>
          <dgm:constr type="w" for="ch" forName="text5" refType="w" fact="0.1623"/>
          <dgm:constr type="h" for="ch" forName="text5" refType="h" fact="0.2645"/>
          <dgm:constr type="l" for="ch" forName="image5" refType="w" fact="0.6982"/>
          <dgm:constr type="t" for="ch" forName="image5" refType="h" fact="0.1504"/>
          <dgm:constr type="w" for="ch" forName="image5" refType="w" fact="0.1623"/>
          <dgm:constr type="h" for="ch" forName="image5" refType="h" fact="0.2645"/>
          <dgm:constr type="l" for="ch" forName="image2" refType="w" fact="0.4189"/>
          <dgm:constr type="t" for="ch" forName="image2" refType="h" fact="0.439"/>
          <dgm:constr type="w" for="ch" forName="image2" refType="w" fact="0.1623"/>
          <dgm:constr type="h" for="ch" forName="image2" refType="h" fact="0.2645"/>
          <dgm:constr type="l" for="ch" forName="text4" refType="w" fact="0.4189"/>
          <dgm:constr type="t" for="ch" forName="text4" refType="h" fact="0.1465"/>
          <dgm:constr type="w" for="ch" forName="text4" refType="w" fact="0.1623"/>
          <dgm:constr type="h" for="ch" forName="text4" refType="h" fact="0.2645"/>
          <dgm:constr type="l" for="ch" forName="text2" refType="w" fact="0.2793"/>
          <dgm:constr type="t" for="ch" forName="text2" refType="h" fact="0.2925"/>
          <dgm:constr type="w" for="ch" forName="text2" refType="w" fact="0.1623"/>
          <dgm:constr type="h" for="ch" forName="text2" refType="h" fact="0.2645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645"/>
          <dgm:constr type="l" for="ch" forName="text1" refType="w" fact="0.1396"/>
          <dgm:constr type="t" for="ch" forName="text1" refType="h" fact="0.4395"/>
          <dgm:constr type="w" for="ch" forName="text1" refType="w" fact="0.1623"/>
          <dgm:constr type="h" for="ch" forName="text1" refType="h" fact="0.2645"/>
          <dgm:constr type="l" for="ch" forName="text3" refType="w" fact="0.1396"/>
          <dgm:constr type="t" for="ch" forName="text3" refType="h" fact="0.1471"/>
          <dgm:constr type="w" for="ch" forName="text3" refType="w" fact="0.1623"/>
          <dgm:constr type="h" for="ch" forName="text3" refType="h" fact="0.2645"/>
          <dgm:constr type="l" for="ch" forName="textaccent1" refType="w" fact="0.1435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3"/>
          <dgm:constr type="h" for="ch" forName="image1" refType="h" fact="0.2645"/>
          <dgm:constr type="l" for="ch" forName="imageaccent1" refType="w" fact="0.1111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28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1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39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3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1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89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05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5"/>
          <dgm:constr type="t" for="ch" forName="image6" refType="h" fact="0.5872"/>
          <dgm:constr type="w" for="ch" forName="image6" refType="w" fact="0.1623"/>
          <dgm:constr type="h" for="ch" forName="image6" refType="h" fact="0.2645"/>
          <dgm:constr type="l" for="ch" forName="text6" refType="w" fact="0.6982"/>
          <dgm:constr type="t" for="ch" forName="text6" refType="h" fact="0.4424"/>
          <dgm:constr type="w" for="ch" forName="text6" refType="w" fact="0.1623"/>
          <dgm:constr type="h" for="ch" forName="text6" refType="h" fact="0.2645"/>
          <dgm:constr type="l" for="ch" forName="imageaccent6" refType="w" fact="0.7002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3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2"/>
          <dgm:constr type="t" for="ch" forName="text7" refType="h" fact="0.5856"/>
          <dgm:constr type="w" for="ch" forName="text7" refType="w" fact="0.1623"/>
          <dgm:constr type="h" for="ch" forName="text7" refType="h" fact="0.2645"/>
          <dgm:constr type="l" for="ch" forName="image7" refType="w" fact="0.1395"/>
          <dgm:constr type="t" for="ch" forName="image7" refType="h" fact="0.7326"/>
          <dgm:constr type="w" for="ch" forName="image7" refType="w" fact="0.1623"/>
          <dgm:constr type="h" for="ch" forName="image7" refType="h" fact="0.2645"/>
          <dgm:constr type="l" for="ch" forName="imageaccent7" refType="w" fact="0.25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38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5"/>
          <dgm:constr type="t" for="ch" forName="image8" refType="h" fact="0.7355"/>
          <dgm:constr type="w" for="ch" forName="image8" refType="w" fact="0.1623"/>
          <dgm:constr type="h" for="ch" forName="image8" refType="h" fact="0.2645"/>
          <dgm:constr type="l" for="ch" forName="text8" refType="w" fact="0.8371"/>
          <dgm:constr type="t" for="ch" forName="text8" refType="h" fact="0.5906"/>
          <dgm:constr type="w" for="ch" forName="text8" refType="w" fact="0.1623"/>
          <dgm:constr type="h" for="ch" forName="text8" refType="h" fact="0.2645"/>
          <dgm:constr type="l" for="ch" forName="imageaccent8" refType="w" fact="0.8392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3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  <dgm:constr type="l" for="ch" forName="text9" refType="w" fact="0.8377"/>
          <dgm:constr type="t" for="ch" forName="text9" refType="h" fact="0.0057"/>
          <dgm:constr type="w" for="ch" forName="text9" refType="w" fact="0.1623"/>
          <dgm:constr type="h" for="ch" forName="text9" refType="h" fact="0.2645"/>
          <dgm:constr type="l" for="ch" forName="textaccent9" refType="w" fact="0.95"/>
          <dgm:constr type="t" for="ch" forName="textaccent9" refType="h" fact="0.2383"/>
          <dgm:constr type="w" for="ch" forName="textaccent9" refType="w" fact="0.0189"/>
          <dgm:constr type="h" for="ch" forName="textaccent9" refType="h" fact="0.031"/>
          <dgm:constr type="l" for="ch" forName="image9" refType="w" fact="0.8377"/>
          <dgm:constr type="t" for="ch" forName="image9" refType="h" fact="0.2977"/>
          <dgm:constr type="w" for="ch" forName="image9" refType="w" fact="0.1623"/>
          <dgm:constr type="h" for="ch" forName="image9" refType="h" fact="0.2645"/>
          <dgm:constr type="l" for="ch" forName="imageaccent9" refType="w" fact="0.95"/>
          <dgm:constr type="t" for="ch" forName="imageaccent9" refType="h" fact="0.2993"/>
          <dgm:constr type="w" for="ch" forName="imageaccent9" refType="w" fact="0.0189"/>
          <dgm:constr type="h" for="ch" forName="imageaccent9" refType="h" fact="0.031"/>
        </dgm:constrLst>
      </dgm:if>
      <dgm:if name="Name11" axis="ch" ptType="node" func="cnt" op="equ" val="10">
        <dgm:alg type="composite">
          <dgm:param type="ar" val="1.6608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583"/>
          <dgm:constr type="w" for="ch" forName="image4" refType="w" fact="0.1623"/>
          <dgm:constr type="h" for="ch" forName="image4" refType="h" fact="0.2314"/>
          <dgm:constr type="l" for="ch" forName="text5" refType="w" fact="0.5585"/>
          <dgm:constr type="t" for="ch" forName="text5" refType="h" fact="0.0024"/>
          <dgm:constr type="w" for="ch" forName="text5" refType="w" fact="0.1623"/>
          <dgm:constr type="h" for="ch" forName="text5" refType="h" fact="0.2314"/>
          <dgm:constr type="l" for="ch" forName="image5" refType="w" fact="0.6982"/>
          <dgm:constr type="t" for="ch" forName="image5" refType="h" fact="0.1316"/>
          <dgm:constr type="w" for="ch" forName="image5" refType="w" fact="0.1623"/>
          <dgm:constr type="h" for="ch" forName="image5" refType="h" fact="0.2314"/>
          <dgm:constr type="l" for="ch" forName="image2" refType="w" fact="0.4189"/>
          <dgm:constr type="t" for="ch" forName="image2" refType="h" fact="0.384"/>
          <dgm:constr type="w" for="ch" forName="image2" refType="w" fact="0.1623"/>
          <dgm:constr type="h" for="ch" forName="image2" refType="h" fact="0.2314"/>
          <dgm:constr type="l" for="ch" forName="text4" refType="w" fact="0.4189"/>
          <dgm:constr type="t" for="ch" forName="text4" refType="h" fact="0.1282"/>
          <dgm:constr type="w" for="ch" forName="text4" refType="w" fact="0.1623"/>
          <dgm:constr type="h" for="ch" forName="text4" refType="h" fact="0.2314"/>
          <dgm:constr type="l" for="ch" forName="text2" refType="w" fact="0.2793"/>
          <dgm:constr type="t" for="ch" forName="text2" refType="h" fact="0.2558"/>
          <dgm:constr type="w" for="ch" forName="text2" refType="w" fact="0.1623"/>
          <dgm:constr type="h" for="ch" forName="text2" refType="h" fact="0.2314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314"/>
          <dgm:constr type="l" for="ch" forName="text1" refType="w" fact="0.1396"/>
          <dgm:constr type="t" for="ch" forName="text1" refType="h" fact="0.3845"/>
          <dgm:constr type="w" for="ch" forName="text1" refType="w" fact="0.1623"/>
          <dgm:constr type="h" for="ch" forName="text1" refType="h" fact="0.2314"/>
          <dgm:constr type="l" for="ch" forName="text3" refType="w" fact="0.1396"/>
          <dgm:constr type="t" for="ch" forName="text3" refType="h" fact="0.1286"/>
          <dgm:constr type="w" for="ch" forName="text3" refType="w" fact="0.1623"/>
          <dgm:constr type="h" for="ch" forName="text3" refType="h" fact="0.2314"/>
          <dgm:constr type="l" for="ch" forName="textaccent1" refType="w" fact="0.1435"/>
          <dgm:constr type="t" for="ch" forName="textaccent1" refType="h" fact="0.488"/>
          <dgm:constr type="w" for="ch" forName="textaccent1" refType="w" fact="0.0189"/>
          <dgm:constr type="h" for="ch" forName="textaccent1" refType="h" fact="0.0271"/>
          <dgm:constr type="l" for="ch" forName="image1" refType="w" fact="0"/>
          <dgm:constr type="t" for="ch" forName="image1" refType="h" fact="0.2566"/>
          <dgm:constr type="w" for="ch" forName="image1" refType="w" fact="0.1623"/>
          <dgm:constr type="h" for="ch" forName="image1" refType="h" fact="0.2314"/>
          <dgm:constr type="l" for="ch" forName="imageaccent1" refType="w" fact="0.1111"/>
          <dgm:constr type="t" for="ch" forName="imageaccent1" refType="h" fact="0.4572"/>
          <dgm:constr type="w" for="ch" forName="imageaccent1" refType="w" fact="0.0189"/>
          <dgm:constr type="h" for="ch" forName="imageaccent1" refType="h" fact="0.0271"/>
          <dgm:constr type="l" for="ch" forName="textaccent2" refType="w" fact="0.391"/>
          <dgm:constr type="t" for="ch" forName="textaccent2" refType="h" fact="0.456"/>
          <dgm:constr type="w" for="ch" forName="textaccent2" refType="w" fact="0.0189"/>
          <dgm:constr type="h" for="ch" forName="textaccent2" refType="h" fact="0.0271"/>
          <dgm:constr type="l" for="ch" forName="imageaccent2" refType="w" fact="0.4228"/>
          <dgm:constr type="t" for="ch" forName="imageaccent2" refType="h" fact="0.487"/>
          <dgm:constr type="w" for="ch" forName="imageaccent2" refType="w" fact="0.0189"/>
          <dgm:constr type="h" for="ch" forName="imageaccent2" refType="h" fact="0.0271"/>
          <dgm:constr type="l" for="ch" forName="textaccent3" refType="w" fact="0.2501"/>
          <dgm:constr type="t" for="ch" forName="textaccent3" refType="h" fact="0.1318"/>
          <dgm:constr type="w" for="ch" forName="textaccent3" refType="w" fact="0.0189"/>
          <dgm:constr type="h" for="ch" forName="textaccent3" refType="h" fact="0.0271"/>
          <dgm:constr type="l" for="ch" forName="imageaccent3" refType="w" fact="0.2839"/>
          <dgm:constr type="t" for="ch" forName="imageaccent3" refType="h" fact="0.1025"/>
          <dgm:constr type="w" for="ch" forName="imageaccent3" refType="w" fact="0.0189"/>
          <dgm:constr type="h" for="ch" forName="imageaccent3" refType="h" fact="0.0271"/>
          <dgm:constr type="l" for="ch" forName="textaccent4" refType="w" fact="0.5593"/>
          <dgm:constr type="t" for="ch" forName="textaccent4" refType="h" fact="0.2307"/>
          <dgm:constr type="w" for="ch" forName="textaccent4" refType="w" fact="0.0189"/>
          <dgm:constr type="h" for="ch" forName="textaccent4" refType="h" fact="0.0271"/>
          <dgm:constr type="l" for="ch" forName="imageaccent4" refType="w" fact="0.5901"/>
          <dgm:constr type="t" for="ch" forName="imageaccent4" refType="h" fact="0.2624"/>
          <dgm:constr type="w" for="ch" forName="imageaccent4" refType="w" fact="0.0189"/>
          <dgm:constr type="h" for="ch" forName="imageaccent4" refType="h" fact="0.0271"/>
          <dgm:constr type="l" for="ch" forName="textaccent5" refType="w" fact="0.6989"/>
          <dgm:constr type="t" for="ch" forName="textaccent5" refType="h" fact="0.1062"/>
          <dgm:constr type="w" for="ch" forName="textaccent5" refType="w" fact="0.0189"/>
          <dgm:constr type="h" for="ch" forName="textaccent5" refType="h" fact="0.0271"/>
          <dgm:constr type="l" for="ch" forName="imageaccent5" refType="w" fact="0.7305"/>
          <dgm:constr type="t" for="ch" forName="imageaccent5" refType="h" fact="0.1367"/>
          <dgm:constr type="w" for="ch" forName="imageaccent5" refType="w" fact="0.0189"/>
          <dgm:constr type="h" for="ch" forName="imageaccent5" refType="h" fact="0.0271"/>
          <dgm:constr type="l" for="ch" forName="image6" refType="w" fact="0.5585"/>
          <dgm:constr type="t" for="ch" forName="image6" refType="h" fact="0.5137"/>
          <dgm:constr type="w" for="ch" forName="image6" refType="w" fact="0.1623"/>
          <dgm:constr type="h" for="ch" forName="image6" refType="h" fact="0.2314"/>
          <dgm:constr type="l" for="ch" forName="text6" refType="w" fact="0.6982"/>
          <dgm:constr type="t" for="ch" forName="text6" refType="h" fact="0.387"/>
          <dgm:constr type="w" for="ch" forName="text6" refType="w" fact="0.1623"/>
          <dgm:constr type="h" for="ch" forName="text6" refType="h" fact="0.2314"/>
          <dgm:constr type="l" for="ch" forName="imageaccent6" refType="w" fact="0.7002"/>
          <dgm:constr type="t" for="ch" forName="imageaccent6" refType="h" fact="0.6152"/>
          <dgm:constr type="w" for="ch" forName="imageaccent6" refType="w" fact="0.0189"/>
          <dgm:constr type="h" for="ch" forName="imageaccent6" refType="h" fact="0.0271"/>
          <dgm:constr type="l" for="ch" forName="textaccent6" refType="w" fact="0.7303"/>
          <dgm:constr type="t" for="ch" forName="textaccent6" refType="h" fact="0.5897"/>
          <dgm:constr type="w" for="ch" forName="textaccent6" refType="w" fact="0.0189"/>
          <dgm:constr type="h" for="ch" forName="textaccent6" refType="h" fact="0.0271"/>
          <dgm:constr type="l" for="ch" forName="text7" refType="w" fact="0.2792"/>
          <dgm:constr type="t" for="ch" forName="text7" refType="h" fact="0.5122"/>
          <dgm:constr type="w" for="ch" forName="text7" refType="w" fact="0.1623"/>
          <dgm:constr type="h" for="ch" forName="text7" refType="h" fact="0.2314"/>
          <dgm:constr type="l" for="ch" forName="image7" refType="w" fact="0.1395"/>
          <dgm:constr type="t" for="ch" forName="image7" refType="h" fact="0.6409"/>
          <dgm:constr type="w" for="ch" forName="image7" refType="w" fact="0.1623"/>
          <dgm:constr type="h" for="ch" forName="image7" refType="h" fact="0.2314"/>
          <dgm:constr type="l" for="ch" forName="imageaccent7" refType="w" fact="0.25"/>
          <dgm:constr type="t" for="ch" forName="imageaccent7" refType="h" fact="0.6441"/>
          <dgm:constr type="w" for="ch" forName="imageaccent7" refType="w" fact="0.0189"/>
          <dgm:constr type="h" for="ch" forName="imageaccent7" refType="h" fact="0.0271"/>
          <dgm:constr type="l" for="ch" forName="textaccent7" refType="w" fact="0.2838"/>
          <dgm:constr type="t" for="ch" forName="textaccent7" refType="h" fact="0.6148"/>
          <dgm:constr type="w" for="ch" forName="textaccent7" refType="w" fact="0.0189"/>
          <dgm:constr type="h" for="ch" forName="textaccent7" refType="h" fact="0.0271"/>
          <dgm:constr type="l" for="ch" forName="image8" refType="w" fact="0.6975"/>
          <dgm:constr type="t" for="ch" forName="image8" refType="h" fact="0.6433"/>
          <dgm:constr type="w" for="ch" forName="image8" refType="w" fact="0.1623"/>
          <dgm:constr type="h" for="ch" forName="image8" refType="h" fact="0.2314"/>
          <dgm:constr type="l" for="ch" forName="text8" refType="w" fact="0.8371"/>
          <dgm:constr type="t" for="ch" forName="text8" refType="h" fact="0.5167"/>
          <dgm:constr type="w" for="ch" forName="text8" refType="w" fact="0.1623"/>
          <dgm:constr type="h" for="ch" forName="text8" refType="h" fact="0.2314"/>
          <dgm:constr type="l" for="ch" forName="imageaccent8" refType="w" fact="0.8392"/>
          <dgm:constr type="t" for="ch" forName="imageaccent8" refType="h" fact="0.7449"/>
          <dgm:constr type="w" for="ch" forName="imageaccent8" refType="w" fact="0.0189"/>
          <dgm:constr type="h" for="ch" forName="imageaccent8" refType="h" fact="0.0271"/>
          <dgm:constr type="l" for="ch" forName="textaccent8" refType="w" fact="0.8693"/>
          <dgm:constr type="t" for="ch" forName="textaccent8" refType="h" fact="0.7194"/>
          <dgm:constr type="w" for="ch" forName="textaccent8" refType="w" fact="0.0189"/>
          <dgm:constr type="h" for="ch" forName="textaccent8" refType="h" fact="0.0271"/>
          <dgm:constr type="l" for="ch" forName="text9" refType="w" fact="0.8377"/>
          <dgm:constr type="t" for="ch" forName="text9" refType="h" fact="0.005"/>
          <dgm:constr type="w" for="ch" forName="text9" refType="w" fact="0.1623"/>
          <dgm:constr type="h" for="ch" forName="text9" refType="h" fact="0.2314"/>
          <dgm:constr type="l" for="ch" forName="textaccent9" refType="w" fact="0.95"/>
          <dgm:constr type="t" for="ch" forName="textaccent9" refType="h" fact="0.2084"/>
          <dgm:constr type="w" for="ch" forName="textaccent9" refType="w" fact="0.0189"/>
          <dgm:constr type="h" for="ch" forName="textaccent9" refType="h" fact="0.0271"/>
          <dgm:constr type="l" for="ch" forName="image9" refType="w" fact="0.8377"/>
          <dgm:constr type="t" for="ch" forName="image9" refType="h" fact="0.2604"/>
          <dgm:constr type="w" for="ch" forName="image9" refType="w" fact="0.1623"/>
          <dgm:constr type="h" for="ch" forName="image9" refType="h" fact="0.2314"/>
          <dgm:constr type="l" for="ch" forName="imageaccent9" refType="w" fact="0.95"/>
          <dgm:constr type="t" for="ch" forName="imageaccent9" refType="h" fact="0.2618"/>
          <dgm:constr type="w" for="ch" forName="imageaccent9" refType="w" fact="0.0189"/>
          <dgm:constr type="h" for="ch" forName="imageaccent9" refType="h" fact="0.0271"/>
          <dgm:constr type="l" for="ch" forName="image10" refType="w" fact="0.2786"/>
          <dgm:constr type="t" for="ch" forName="image10" refType="h" fact="0.7686"/>
          <dgm:constr type="w" for="ch" forName="image10" refType="w" fact="0.1623"/>
          <dgm:constr type="h" for="ch" forName="image10" refType="h" fact="0.2314"/>
          <dgm:constr type="l" for="ch" forName="text10" refType="w" fact="0.4183"/>
          <dgm:constr type="t" for="ch" forName="text10" refType="h" fact="0.6419"/>
          <dgm:constr type="w" for="ch" forName="text10" refType="w" fact="0.1623"/>
          <dgm:constr type="h" for="ch" forName="text10" refType="h" fact="0.2314"/>
          <dgm:constr type="l" for="ch" forName="imageaccent10" refType="w" fact="0.4203"/>
          <dgm:constr type="t" for="ch" forName="imageaccent10" refType="h" fact="0.8701"/>
          <dgm:constr type="w" for="ch" forName="imageaccent10" refType="w" fact="0.0189"/>
          <dgm:constr type="h" for="ch" forName="imageaccent10" refType="h" fact="0.0271"/>
          <dgm:constr type="l" for="ch" forName="textaccent10" refType="w" fact="0.4504"/>
          <dgm:constr type="t" for="ch" forName="textaccent10" refType="h" fact="0.8446"/>
          <dgm:constr type="w" for="ch" forName="textaccent10" refType="w" fact="0.0189"/>
          <dgm:constr type="h" for="ch" forName="textaccent10" refType="h" fact="0.0271"/>
        </dgm:constrLst>
      </dgm:if>
      <dgm:if name="Name12" axis="ch" ptType="node" func="cnt" op="equ" val="11">
        <dgm:alg type="composite">
          <dgm:param type="ar" val="1.4704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287"/>
          <dgm:constr type="w" for="ch" forName="image4" refType="w" fact="0.1623"/>
          <dgm:constr type="h" for="ch" forName="image4" refType="h" fact="0.2049"/>
          <dgm:constr type="l" for="ch" forName="text5" refType="w" fact="0.5585"/>
          <dgm:constr type="t" for="ch" forName="text5" refType="h" fact="0.0022"/>
          <dgm:constr type="w" for="ch" forName="text5" refType="w" fact="0.1623"/>
          <dgm:constr type="h" for="ch" forName="text5" refType="h" fact="0.2049"/>
          <dgm:constr type="l" for="ch" forName="image5" refType="w" fact="0.6982"/>
          <dgm:constr type="t" for="ch" forName="image5" refType="h" fact="0.1165"/>
          <dgm:constr type="w" for="ch" forName="image5" refType="w" fact="0.1623"/>
          <dgm:constr type="h" for="ch" forName="image5" refType="h" fact="0.2049"/>
          <dgm:constr type="l" for="ch" forName="image2" refType="w" fact="0.4189"/>
          <dgm:constr type="t" for="ch" forName="image2" refType="h" fact="0.34"/>
          <dgm:constr type="w" for="ch" forName="image2" refType="w" fact="0.1623"/>
          <dgm:constr type="h" for="ch" forName="image2" refType="h" fact="0.2049"/>
          <dgm:constr type="l" for="ch" forName="text4" refType="w" fact="0.4189"/>
          <dgm:constr type="t" for="ch" forName="text4" refType="h" fact="0.1135"/>
          <dgm:constr type="w" for="ch" forName="text4" refType="w" fact="0.1623"/>
          <dgm:constr type="h" for="ch" forName="text4" refType="h" fact="0.2049"/>
          <dgm:constr type="l" for="ch" forName="text2" refType="w" fact="0.2793"/>
          <dgm:constr type="t" for="ch" forName="text2" refType="h" fact="0.2265"/>
          <dgm:constr type="w" for="ch" forName="text2" refType="w" fact="0.1623"/>
          <dgm:constr type="h" for="ch" forName="text2" refType="h" fact="0.2049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049"/>
          <dgm:constr type="l" for="ch" forName="text1" refType="w" fact="0.1396"/>
          <dgm:constr type="t" for="ch" forName="text1" refType="h" fact="0.3404"/>
          <dgm:constr type="w" for="ch" forName="text1" refType="w" fact="0.1623"/>
          <dgm:constr type="h" for="ch" forName="text1" refType="h" fact="0.2049"/>
          <dgm:constr type="l" for="ch" forName="text3" refType="w" fact="0.1396"/>
          <dgm:constr type="t" for="ch" forName="text3" refType="h" fact="0.1139"/>
          <dgm:constr type="w" for="ch" forName="text3" refType="w" fact="0.1623"/>
          <dgm:constr type="h" for="ch" forName="text3" refType="h" fact="0.2049"/>
          <dgm:constr type="l" for="ch" forName="textaccent1" refType="w" fact="0.1435"/>
          <dgm:constr type="t" for="ch" forName="textaccent1" refType="h" fact="0.432"/>
          <dgm:constr type="w" for="ch" forName="textaccent1" refType="w" fact="0.0189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623"/>
          <dgm:constr type="h" for="ch" forName="image1" refType="h" fact="0.2049"/>
          <dgm:constr type="l" for="ch" forName="imageaccent1" refType="w" fact="0.1111"/>
          <dgm:constr type="t" for="ch" forName="imageaccent1" refType="h" fact="0.4048"/>
          <dgm:constr type="w" for="ch" forName="imageaccent1" refType="w" fact="0.0189"/>
          <dgm:constr type="h" for="ch" forName="imageaccent1" refType="h" fact="0.024"/>
          <dgm:constr type="l" for="ch" forName="textaccent2" refType="w" fact="0.391"/>
          <dgm:constr type="t" for="ch" forName="textaccent2" refType="h" fact="0.4038"/>
          <dgm:constr type="w" for="ch" forName="textaccent2" refType="w" fact="0.0189"/>
          <dgm:constr type="h" for="ch" forName="textaccent2" refType="h" fact="0.024"/>
          <dgm:constr type="l" for="ch" forName="imageaccent2" refType="w" fact="0.4228"/>
          <dgm:constr type="t" for="ch" forName="imageaccent2" refType="h" fact="0.4312"/>
          <dgm:constr type="w" for="ch" forName="imageaccent2" refType="w" fact="0.0189"/>
          <dgm:constr type="h" for="ch" forName="imageaccent2" refType="h" fact="0.024"/>
          <dgm:constr type="l" for="ch" forName="textaccent3" refType="w" fact="0.2501"/>
          <dgm:constr type="t" for="ch" forName="textaccent3" refType="h" fact="0.1167"/>
          <dgm:constr type="w" for="ch" forName="textaccent3" refType="w" fact="0.0189"/>
          <dgm:constr type="h" for="ch" forName="textaccent3" refType="h" fact="0.024"/>
          <dgm:constr type="l" for="ch" forName="imageaccent3" refType="w" fact="0.2839"/>
          <dgm:constr type="t" for="ch" forName="imageaccent3" refType="h" fact="0.0908"/>
          <dgm:constr type="w" for="ch" forName="imageaccent3" refType="w" fact="0.0189"/>
          <dgm:constr type="h" for="ch" forName="imageaccent3" refType="h" fact="0.024"/>
          <dgm:constr type="l" for="ch" forName="textaccent4" refType="w" fact="0.5593"/>
          <dgm:constr type="t" for="ch" forName="textaccent4" refType="h" fact="0.2042"/>
          <dgm:constr type="w" for="ch" forName="textaccent4" refType="w" fact="0.0189"/>
          <dgm:constr type="h" for="ch" forName="textaccent4" refType="h" fact="0.024"/>
          <dgm:constr type="l" for="ch" forName="imageaccent4" refType="w" fact="0.5901"/>
          <dgm:constr type="t" for="ch" forName="imageaccent4" refType="h" fact="0.2323"/>
          <dgm:constr type="w" for="ch" forName="imageaccent4" refType="w" fact="0.0189"/>
          <dgm:constr type="h" for="ch" forName="imageaccent4" refType="h" fact="0.024"/>
          <dgm:constr type="l" for="ch" forName="textaccent5" refType="w" fact="0.6989"/>
          <dgm:constr type="t" for="ch" forName="textaccent5" refType="h" fact="0.094"/>
          <dgm:constr type="w" for="ch" forName="textaccent5" refType="w" fact="0.0189"/>
          <dgm:constr type="h" for="ch" forName="textaccent5" refType="h" fact="0.024"/>
          <dgm:constr type="l" for="ch" forName="imageaccent5" refType="w" fact="0.7305"/>
          <dgm:constr type="t" for="ch" forName="imageaccent5" refType="h" fact="0.121"/>
          <dgm:constr type="w" for="ch" forName="imageaccent5" refType="w" fact="0.0189"/>
          <dgm:constr type="h" for="ch" forName="imageaccent5" refType="h" fact="0.024"/>
          <dgm:constr type="l" for="ch" forName="image6" refType="w" fact="0.5585"/>
          <dgm:constr type="t" for="ch" forName="image6" refType="h" fact="0.4548"/>
          <dgm:constr type="w" for="ch" forName="image6" refType="w" fact="0.1623"/>
          <dgm:constr type="h" for="ch" forName="image6" refType="h" fact="0.2049"/>
          <dgm:constr type="l" for="ch" forName="text6" refType="w" fact="0.6982"/>
          <dgm:constr type="t" for="ch" forName="text6" refType="h" fact="0.3426"/>
          <dgm:constr type="w" for="ch" forName="text6" refType="w" fact="0.1623"/>
          <dgm:constr type="h" for="ch" forName="text6" refType="h" fact="0.2049"/>
          <dgm:constr type="l" for="ch" forName="imageaccent6" refType="w" fact="0.7002"/>
          <dgm:constr type="t" for="ch" forName="imageaccent6" refType="h" fact="0.5447"/>
          <dgm:constr type="w" for="ch" forName="imageaccent6" refType="w" fact="0.0189"/>
          <dgm:constr type="h" for="ch" forName="imageaccent6" refType="h" fact="0.024"/>
          <dgm:constr type="l" for="ch" forName="textaccent6" refType="w" fact="0.7303"/>
          <dgm:constr type="t" for="ch" forName="textaccent6" refType="h" fact="0.5221"/>
          <dgm:constr type="w" for="ch" forName="textaccent6" refType="w" fact="0.0189"/>
          <dgm:constr type="h" for="ch" forName="textaccent6" refType="h" fact="0.024"/>
          <dgm:constr type="l" for="ch" forName="text7" refType="w" fact="0.2792"/>
          <dgm:constr type="t" for="ch" forName="text7" refType="h" fact="0.4535"/>
          <dgm:constr type="w" for="ch" forName="text7" refType="w" fact="0.1623"/>
          <dgm:constr type="h" for="ch" forName="text7" refType="h" fact="0.2049"/>
          <dgm:constr type="l" for="ch" forName="image7" refType="w" fact="0.1395"/>
          <dgm:constr type="t" for="ch" forName="image7" refType="h" fact="0.5674"/>
          <dgm:constr type="w" for="ch" forName="image7" refType="w" fact="0.1623"/>
          <dgm:constr type="h" for="ch" forName="image7" refType="h" fact="0.2049"/>
          <dgm:constr type="l" for="ch" forName="imageaccent7" refType="w" fact="0.25"/>
          <dgm:constr type="t" for="ch" forName="imageaccent7" refType="h" fact="0.5703"/>
          <dgm:constr type="w" for="ch" forName="imageaccent7" refType="w" fact="0.0189"/>
          <dgm:constr type="h" for="ch" forName="imageaccent7" refType="h" fact="0.024"/>
          <dgm:constr type="l" for="ch" forName="textaccent7" refType="w" fact="0.2838"/>
          <dgm:constr type="t" for="ch" forName="textaccent7" refType="h" fact="0.5443"/>
          <dgm:constr type="w" for="ch" forName="textaccent7" refType="w" fact="0.0189"/>
          <dgm:constr type="h" for="ch" forName="textaccent7" refType="h" fact="0.024"/>
          <dgm:constr type="l" for="ch" forName="image8" refType="w" fact="0.6975"/>
          <dgm:constr type="t" for="ch" forName="image8" refType="h" fact="0.5696"/>
          <dgm:constr type="w" for="ch" forName="image8" refType="w" fact="0.1623"/>
          <dgm:constr type="h" for="ch" forName="image8" refType="h" fact="0.2049"/>
          <dgm:constr type="l" for="ch" forName="text8" refType="w" fact="0.8371"/>
          <dgm:constr type="t" for="ch" forName="text8" refType="h" fact="0.4574"/>
          <dgm:constr type="w" for="ch" forName="text8" refType="w" fact="0.1623"/>
          <dgm:constr type="h" for="ch" forName="text8" refType="h" fact="0.2049"/>
          <dgm:constr type="l" for="ch" forName="imageaccent8" refType="w" fact="0.8392"/>
          <dgm:constr type="t" for="ch" forName="imageaccent8" refType="h" fact="0.6595"/>
          <dgm:constr type="w" for="ch" forName="imageaccent8" refType="w" fact="0.0189"/>
          <dgm:constr type="h" for="ch" forName="imageaccent8" refType="h" fact="0.024"/>
          <dgm:constr type="l" for="ch" forName="textaccent8" refType="w" fact="0.8693"/>
          <dgm:constr type="t" for="ch" forName="textaccent8" refType="h" fact="0.6369"/>
          <dgm:constr type="w" for="ch" forName="textaccent8" refType="w" fact="0.0189"/>
          <dgm:constr type="h" for="ch" forName="textaccent8" refType="h" fact="0.024"/>
          <dgm:constr type="l" for="ch" forName="text9" refType="w" fact="0.8377"/>
          <dgm:constr type="t" for="ch" forName="text9" refType="h" fact="0.0044"/>
          <dgm:constr type="w" for="ch" forName="text9" refType="w" fact="0.1623"/>
          <dgm:constr type="h" for="ch" forName="text9" refType="h" fact="0.2049"/>
          <dgm:constr type="l" for="ch" forName="textaccent9" refType="w" fact="0.95"/>
          <dgm:constr type="t" for="ch" forName="textaccent9" refType="h" fact="0.1846"/>
          <dgm:constr type="w" for="ch" forName="textaccent9" refType="w" fact="0.0189"/>
          <dgm:constr type="h" for="ch" forName="textaccent9" refType="h" fact="0.024"/>
          <dgm:constr type="l" for="ch" forName="image9" refType="w" fact="0.8377"/>
          <dgm:constr type="t" for="ch" forName="image9" refType="h" fact="0.2306"/>
          <dgm:constr type="w" for="ch" forName="image9" refType="w" fact="0.1623"/>
          <dgm:constr type="h" for="ch" forName="image9" refType="h" fact="0.2049"/>
          <dgm:constr type="l" for="ch" forName="imageaccent9" refType="w" fact="0.95"/>
          <dgm:constr type="t" for="ch" forName="imageaccent9" refType="h" fact="0.2318"/>
          <dgm:constr type="w" for="ch" forName="imageaccent9" refType="w" fact="0.0189"/>
          <dgm:constr type="h" for="ch" forName="imageaccent9" refType="h" fact="0.024"/>
          <dgm:constr type="l" for="ch" forName="image10" refType="w" fact="0.2786"/>
          <dgm:constr type="t" for="ch" forName="image10" refType="h" fact="0.6805"/>
          <dgm:constr type="w" for="ch" forName="image10" refType="w" fact="0.1623"/>
          <dgm:constr type="h" for="ch" forName="image10" refType="h" fact="0.2049"/>
          <dgm:constr type="l" for="ch" forName="text10" refType="w" fact="0.4183"/>
          <dgm:constr type="t" for="ch" forName="text10" refType="h" fact="0.5683"/>
          <dgm:constr type="w" for="ch" forName="text10" refType="w" fact="0.1623"/>
          <dgm:constr type="h" for="ch" forName="text10" refType="h" fact="0.2049"/>
          <dgm:constr type="l" for="ch" forName="imageaccent10" refType="w" fact="0.4203"/>
          <dgm:constr type="t" for="ch" forName="imageaccent10" refType="h" fact="0.7704"/>
          <dgm:constr type="w" for="ch" forName="imageaccent10" refType="w" fact="0.0189"/>
          <dgm:constr type="h" for="ch" forName="imageaccent10" refType="h" fact="0.024"/>
          <dgm:constr type="l" for="ch" forName="textaccent10" refType="w" fact="0.4504"/>
          <dgm:constr type="t" for="ch" forName="textaccent10" refType="h" fact="0.7478"/>
          <dgm:constr type="w" for="ch" forName="textaccent10" refType="w" fact="0.0189"/>
          <dgm:constr type="h" for="ch" forName="textaccent10" refType="h" fact="0.024"/>
          <dgm:constr type="l" for="ch" forName="text11" refType="w" fact="0.6971"/>
          <dgm:constr type="t" for="ch" forName="text11" refType="h" fact="0.7951"/>
          <dgm:constr type="w" for="ch" forName="text11" refType="w" fact="0.1623"/>
          <dgm:constr type="h" for="ch" forName="text11" refType="h" fact="0.2049"/>
          <dgm:constr type="l" for="ch" forName="image11" refType="w" fact="0.5575"/>
          <dgm:constr type="t" for="ch" forName="image11" refType="h" fact="0.6816"/>
          <dgm:constr type="w" for="ch" forName="image11" refType="w" fact="0.1623"/>
          <dgm:constr type="h" for="ch" forName="image11" refType="h" fact="0.2049"/>
          <dgm:constr type="l" for="ch" forName="imageaccent11" refType="w" fact="0.6692"/>
          <dgm:constr type="t" for="ch" forName="imageaccent11" refType="h" fact="0.8589"/>
          <dgm:constr type="w" for="ch" forName="imageaccent11" refType="w" fact="0.0189"/>
          <dgm:constr type="h" for="ch" forName="imageaccent11" refType="h" fact="0.024"/>
          <dgm:constr type="l" for="ch" forName="textaccent11" refType="w" fact="0.701"/>
          <dgm:constr type="t" for="ch" forName="textaccent11" refType="h" fact="0.8863"/>
          <dgm:constr type="w" for="ch" forName="textaccent11" refType="w" fact="0.0189"/>
          <dgm:constr type="h" for="ch" forName="textaccent11" refType="h" fact="0.024"/>
        </dgm:constrLst>
      </dgm:if>
      <dgm:else name="Name13">
        <dgm:alg type="composite">
          <dgm:param type="ar" val="1.675"/>
        </dgm:alg>
        <dgm:constrLst>
          <dgm:constr type="primFontSz" for="des" ptType="node" op="equ" val="65"/>
          <dgm:constr type="l" for="ch" forName="image4" refType="w" fact="0.4903"/>
          <dgm:constr type="t" for="ch" forName="image4" refType="h" fact="0.2287"/>
          <dgm:constr type="w" for="ch" forName="image4" refType="w" fact="0.1425"/>
          <dgm:constr type="h" for="ch" forName="image4" refType="h" fact="0.2049"/>
          <dgm:constr type="l" for="ch" forName="text5" refType="w" fact="0.4903"/>
          <dgm:constr type="t" for="ch" forName="text5" refType="h" fact="0.0022"/>
          <dgm:constr type="w" for="ch" forName="text5" refType="w" fact="0.1425"/>
          <dgm:constr type="h" for="ch" forName="text5" refType="h" fact="0.2049"/>
          <dgm:constr type="l" for="ch" forName="image5" refType="w" fact="0.6129"/>
          <dgm:constr type="t" for="ch" forName="image5" refType="h" fact="0.1165"/>
          <dgm:constr type="w" for="ch" forName="image5" refType="w" fact="0.1425"/>
          <dgm:constr type="h" for="ch" forName="image5" refType="h" fact="0.2049"/>
          <dgm:constr type="l" for="ch" forName="image2" refType="w" fact="0.3677"/>
          <dgm:constr type="t" for="ch" forName="image2" refType="h" fact="0.34"/>
          <dgm:constr type="w" for="ch" forName="image2" refType="w" fact="0.1425"/>
          <dgm:constr type="h" for="ch" forName="image2" refType="h" fact="0.2049"/>
          <dgm:constr type="l" for="ch" forName="text4" refType="w" fact="0.3677"/>
          <dgm:constr type="t" for="ch" forName="text4" refType="h" fact="0.1135"/>
          <dgm:constr type="w" for="ch" forName="text4" refType="w" fact="0.1425"/>
          <dgm:constr type="h" for="ch" forName="text4" refType="h" fact="0.2049"/>
          <dgm:constr type="l" for="ch" forName="text2" refType="w" fact="0.2452"/>
          <dgm:constr type="t" for="ch" forName="text2" refType="h" fact="0.2265"/>
          <dgm:constr type="w" for="ch" forName="text2" refType="w" fact="0.1425"/>
          <dgm:constr type="h" for="ch" forName="text2" refType="h" fact="0.2049"/>
          <dgm:constr type="l" for="ch" forName="image3" refType="w" fact="0.2452"/>
          <dgm:constr type="t" for="ch" forName="image3" refType="h" fact="0"/>
          <dgm:constr type="w" for="ch" forName="image3" refType="w" fact="0.1425"/>
          <dgm:constr type="h" for="ch" forName="image3" refType="h" fact="0.2049"/>
          <dgm:constr type="l" for="ch" forName="text1" refType="w" fact="0.1226"/>
          <dgm:constr type="t" for="ch" forName="text1" refType="h" fact="0.3404"/>
          <dgm:constr type="w" for="ch" forName="text1" refType="w" fact="0.1425"/>
          <dgm:constr type="h" for="ch" forName="text1" refType="h" fact="0.2049"/>
          <dgm:constr type="l" for="ch" forName="text3" refType="w" fact="0.1226"/>
          <dgm:constr type="t" for="ch" forName="text3" refType="h" fact="0.1139"/>
          <dgm:constr type="w" for="ch" forName="text3" refType="w" fact="0.1425"/>
          <dgm:constr type="h" for="ch" forName="text3" refType="h" fact="0.2049"/>
          <dgm:constr type="l" for="ch" forName="textaccent1" refType="w" fact="0.126"/>
          <dgm:constr type="t" for="ch" forName="textaccent1" refType="h" fact="0.432"/>
          <dgm:constr type="w" for="ch" forName="textaccent1" refType="w" fact="0.0166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425"/>
          <dgm:constr type="h" for="ch" forName="image1" refType="h" fact="0.2049"/>
          <dgm:constr type="l" for="ch" forName="imageaccent1" refType="w" fact="0.0976"/>
          <dgm:constr type="t" for="ch" forName="imageaccent1" refType="h" fact="0.4048"/>
          <dgm:constr type="w" for="ch" forName="imageaccent1" refType="w" fact="0.0166"/>
          <dgm:constr type="h" for="ch" forName="imageaccent1" refType="h" fact="0.024"/>
          <dgm:constr type="l" for="ch" forName="textaccent2" refType="w" fact="0.3432"/>
          <dgm:constr type="t" for="ch" forName="textaccent2" refType="h" fact="0.4038"/>
          <dgm:constr type="w" for="ch" forName="textaccent2" refType="w" fact="0.0166"/>
          <dgm:constr type="h" for="ch" forName="textaccent2" refType="h" fact="0.024"/>
          <dgm:constr type="l" for="ch" forName="imageaccent2" refType="w" fact="0.3712"/>
          <dgm:constr type="t" for="ch" forName="imageaccent2" refType="h" fact="0.4312"/>
          <dgm:constr type="w" for="ch" forName="imageaccent2" refType="w" fact="0.0166"/>
          <dgm:constr type="h" for="ch" forName="imageaccent2" refType="h" fact="0.024"/>
          <dgm:constr type="l" for="ch" forName="textaccent3" refType="w" fact="0.2196"/>
          <dgm:constr type="t" for="ch" forName="textaccent3" refType="h" fact="0.1167"/>
          <dgm:constr type="w" for="ch" forName="textaccent3" refType="w" fact="0.0166"/>
          <dgm:constr type="h" for="ch" forName="textaccent3" refType="h" fact="0.024"/>
          <dgm:constr type="l" for="ch" forName="imageaccent3" refType="w" fact="0.2492"/>
          <dgm:constr type="t" for="ch" forName="imageaccent3" refType="h" fact="0.0908"/>
          <dgm:constr type="w" for="ch" forName="imageaccent3" refType="w" fact="0.0166"/>
          <dgm:constr type="h" for="ch" forName="imageaccent3" refType="h" fact="0.024"/>
          <dgm:constr type="l" for="ch" forName="textaccent4" refType="w" fact="0.491"/>
          <dgm:constr type="t" for="ch" forName="textaccent4" refType="h" fact="0.2042"/>
          <dgm:constr type="w" for="ch" forName="textaccent4" refType="w" fact="0.0166"/>
          <dgm:constr type="h" for="ch" forName="textaccent4" refType="h" fact="0.024"/>
          <dgm:constr type="l" for="ch" forName="imageaccent4" refType="w" fact="0.5181"/>
          <dgm:constr type="t" for="ch" forName="imageaccent4" refType="h" fact="0.2323"/>
          <dgm:constr type="w" for="ch" forName="imageaccent4" refType="w" fact="0.0166"/>
          <dgm:constr type="h" for="ch" forName="imageaccent4" refType="h" fact="0.024"/>
          <dgm:constr type="l" for="ch" forName="textaccent5" refType="w" fact="0.6136"/>
          <dgm:constr type="t" for="ch" forName="textaccent5" refType="h" fact="0.094"/>
          <dgm:constr type="w" for="ch" forName="textaccent5" refType="w" fact="0.0166"/>
          <dgm:constr type="h" for="ch" forName="textaccent5" refType="h" fact="0.024"/>
          <dgm:constr type="l" for="ch" forName="imageaccent5" refType="w" fact="0.6413"/>
          <dgm:constr type="t" for="ch" forName="imageaccent5" refType="h" fact="0.121"/>
          <dgm:constr type="w" for="ch" forName="imageaccent5" refType="w" fact="0.0166"/>
          <dgm:constr type="h" for="ch" forName="imageaccent5" refType="h" fact="0.024"/>
          <dgm:constr type="l" for="ch" forName="image6" refType="w" fact="0.4903"/>
          <dgm:constr type="t" for="ch" forName="image6" refType="h" fact="0.4548"/>
          <dgm:constr type="w" for="ch" forName="image6" refType="w" fact="0.1425"/>
          <dgm:constr type="h" for="ch" forName="image6" refType="h" fact="0.2049"/>
          <dgm:constr type="l" for="ch" forName="text6" refType="w" fact="0.6129"/>
          <dgm:constr type="t" for="ch" forName="text6" refType="h" fact="0.3426"/>
          <dgm:constr type="w" for="ch" forName="text6" refType="w" fact="0.1425"/>
          <dgm:constr type="h" for="ch" forName="text6" refType="h" fact="0.2049"/>
          <dgm:constr type="l" for="ch" forName="imageaccent6" refType="w" fact="0.6147"/>
          <dgm:constr type="t" for="ch" forName="imageaccent6" refType="h" fact="0.5447"/>
          <dgm:constr type="w" for="ch" forName="imageaccent6" refType="w" fact="0.0166"/>
          <dgm:constr type="h" for="ch" forName="imageaccent6" refType="h" fact="0.024"/>
          <dgm:constr type="l" for="ch" forName="textaccent6" refType="w" fact="0.6411"/>
          <dgm:constr type="t" for="ch" forName="textaccent6" refType="h" fact="0.5221"/>
          <dgm:constr type="w" for="ch" forName="textaccent6" refType="w" fact="0.0166"/>
          <dgm:constr type="h" for="ch" forName="textaccent6" refType="h" fact="0.024"/>
          <dgm:constr type="l" for="ch" forName="text7" refType="w" fact="0.2451"/>
          <dgm:constr type="t" for="ch" forName="text7" refType="h" fact="0.4535"/>
          <dgm:constr type="w" for="ch" forName="text7" refType="w" fact="0.1425"/>
          <dgm:constr type="h" for="ch" forName="text7" refType="h" fact="0.2049"/>
          <dgm:constr type="l" for="ch" forName="image7" refType="w" fact="0.1225"/>
          <dgm:constr type="t" for="ch" forName="image7" refType="h" fact="0.5674"/>
          <dgm:constr type="w" for="ch" forName="image7" refType="w" fact="0.1425"/>
          <dgm:constr type="h" for="ch" forName="image7" refType="h" fact="0.2049"/>
          <dgm:constr type="l" for="ch" forName="imageaccent7" refType="w" fact="0.2195"/>
          <dgm:constr type="t" for="ch" forName="imageaccent7" refType="h" fact="0.5703"/>
          <dgm:constr type="w" for="ch" forName="imageaccent7" refType="w" fact="0.0166"/>
          <dgm:constr type="h" for="ch" forName="imageaccent7" refType="h" fact="0.024"/>
          <dgm:constr type="l" for="ch" forName="textaccent7" refType="w" fact="0.2491"/>
          <dgm:constr type="t" for="ch" forName="textaccent7" refType="h" fact="0.5443"/>
          <dgm:constr type="w" for="ch" forName="textaccent7" refType="w" fact="0.0166"/>
          <dgm:constr type="h" for="ch" forName="textaccent7" refType="h" fact="0.024"/>
          <dgm:constr type="l" for="ch" forName="image8" refType="w" fact="0.6123"/>
          <dgm:constr type="t" for="ch" forName="image8" refType="h" fact="0.5696"/>
          <dgm:constr type="w" for="ch" forName="image8" refType="w" fact="0.1425"/>
          <dgm:constr type="h" for="ch" forName="image8" refType="h" fact="0.2049"/>
          <dgm:constr type="l" for="ch" forName="text8" refType="w" fact="0.7349"/>
          <dgm:constr type="t" for="ch" forName="text8" refType="h" fact="0.4574"/>
          <dgm:constr type="w" for="ch" forName="text8" refType="w" fact="0.1425"/>
          <dgm:constr type="h" for="ch" forName="text8" refType="h" fact="0.2049"/>
          <dgm:constr type="l" for="ch" forName="imageaccent8" refType="w" fact="0.7367"/>
          <dgm:constr type="t" for="ch" forName="imageaccent8" refType="h" fact="0.6595"/>
          <dgm:constr type="w" for="ch" forName="imageaccent8" refType="w" fact="0.0166"/>
          <dgm:constr type="h" for="ch" forName="imageaccent8" refType="h" fact="0.024"/>
          <dgm:constr type="l" for="ch" forName="textaccent8" refType="w" fact="0.7631"/>
          <dgm:constr type="t" for="ch" forName="textaccent8" refType="h" fact="0.6369"/>
          <dgm:constr type="w" for="ch" forName="textaccent8" refType="w" fact="0.0166"/>
          <dgm:constr type="h" for="ch" forName="textaccent8" refType="h" fact="0.024"/>
          <dgm:constr type="l" for="ch" forName="text9" refType="w" fact="0.7354"/>
          <dgm:constr type="t" for="ch" forName="text9" refType="h" fact="0.0044"/>
          <dgm:constr type="w" for="ch" forName="text9" refType="w" fact="0.1425"/>
          <dgm:constr type="h" for="ch" forName="text9" refType="h" fact="0.2049"/>
          <dgm:constr type="l" for="ch" forName="textaccent9" refType="w" fact="0.8339"/>
          <dgm:constr type="t" for="ch" forName="textaccent9" refType="h" fact="0.1846"/>
          <dgm:constr type="w" for="ch" forName="textaccent9" refType="w" fact="0.0166"/>
          <dgm:constr type="h" for="ch" forName="textaccent9" refType="h" fact="0.024"/>
          <dgm:constr type="l" for="ch" forName="image9" refType="w" fact="0.7354"/>
          <dgm:constr type="t" for="ch" forName="image9" refType="h" fact="0.2306"/>
          <dgm:constr type="w" for="ch" forName="image9" refType="w" fact="0.1425"/>
          <dgm:constr type="h" for="ch" forName="image9" refType="h" fact="0.2049"/>
          <dgm:constr type="l" for="ch" forName="imageaccent9" refType="w" fact="0.8339"/>
          <dgm:constr type="t" for="ch" forName="imageaccent9" refType="h" fact="0.2318"/>
          <dgm:constr type="w" for="ch" forName="imageaccent9" refType="w" fact="0.0166"/>
          <dgm:constr type="h" for="ch" forName="imageaccent9" refType="h" fact="0.024"/>
          <dgm:constr type="l" for="ch" forName="image10" refType="w" fact="0.2446"/>
          <dgm:constr type="t" for="ch" forName="image10" refType="h" fact="0.6805"/>
          <dgm:constr type="w" for="ch" forName="image10" refType="w" fact="0.1425"/>
          <dgm:constr type="h" for="ch" forName="image10" refType="h" fact="0.2049"/>
          <dgm:constr type="l" for="ch" forName="text10" refType="w" fact="0.3672"/>
          <dgm:constr type="t" for="ch" forName="text10" refType="h" fact="0.5683"/>
          <dgm:constr type="w" for="ch" forName="text10" refType="w" fact="0.1425"/>
          <dgm:constr type="h" for="ch" forName="text10" refType="h" fact="0.2049"/>
          <dgm:constr type="l" for="ch" forName="imageaccent10" refType="w" fact="0.369"/>
          <dgm:constr type="t" for="ch" forName="imageaccent10" refType="h" fact="0.7704"/>
          <dgm:constr type="w" for="ch" forName="imageaccent10" refType="w" fact="0.0166"/>
          <dgm:constr type="h" for="ch" forName="imageaccent10" refType="h" fact="0.024"/>
          <dgm:constr type="l" for="ch" forName="textaccent10" refType="w" fact="0.3954"/>
          <dgm:constr type="t" for="ch" forName="textaccent10" refType="h" fact="0.7478"/>
          <dgm:constr type="w" for="ch" forName="textaccent10" refType="w" fact="0.0166"/>
          <dgm:constr type="h" for="ch" forName="textaccent10" refType="h" fact="0.024"/>
          <dgm:constr type="l" for="ch" forName="text11" refType="w" fact="0.612"/>
          <dgm:constr type="t" for="ch" forName="text11" refType="h" fact="0.7951"/>
          <dgm:constr type="w" for="ch" forName="text11" refType="w" fact="0.1425"/>
          <dgm:constr type="h" for="ch" forName="text11" refType="h" fact="0.2049"/>
          <dgm:constr type="l" for="ch" forName="image11" refType="w" fact="0.4894"/>
          <dgm:constr type="t" for="ch" forName="image11" refType="h" fact="0.6816"/>
          <dgm:constr type="w" for="ch" forName="image11" refType="w" fact="0.1425"/>
          <dgm:constr type="h" for="ch" forName="image11" refType="h" fact="0.2049"/>
          <dgm:constr type="l" for="ch" forName="imageaccent11" refType="w" fact="0.5874"/>
          <dgm:constr type="t" for="ch" forName="imageaccent11" refType="h" fact="0.8589"/>
          <dgm:constr type="w" for="ch" forName="imageaccent11" refType="w" fact="0.0166"/>
          <dgm:constr type="h" for="ch" forName="imageaccent11" refType="h" fact="0.024"/>
          <dgm:constr type="l" for="ch" forName="textaccent11" refType="w" fact="0.6154"/>
          <dgm:constr type="t" for="ch" forName="textaccent11" refType="h" fact="0.8863"/>
          <dgm:constr type="w" for="ch" forName="textaccent11" refType="w" fact="0.0166"/>
          <dgm:constr type="h" for="ch" forName="textaccent11" refType="h" fact="0.024"/>
          <dgm:constr type="l" for="ch" forName="text12" refType="w" fact="0.735"/>
          <dgm:constr type="t" for="ch" forName="text12" refType="h" fact="0.684"/>
          <dgm:constr type="w" for="ch" forName="text12" refType="w" fact="0.1425"/>
          <dgm:constr type="h" for="ch" forName="text12" refType="h" fact="0.2049"/>
          <dgm:constr type="l" for="ch" forName="image12" refType="w" fact="0.8575"/>
          <dgm:constr type="t" for="ch" forName="image12" refType="h" fact="0.5718"/>
          <dgm:constr type="w" for="ch" forName="image12" refType="w" fact="0.1425"/>
          <dgm:constr type="h" for="ch" forName="image12" refType="h" fact="0.2049"/>
          <dgm:constr type="l" for="ch" forName="textaccent12" refType="w" fact="0.8594"/>
          <dgm:constr type="t" for="ch" forName="textaccent12" refType="h" fact="0.7739"/>
          <dgm:constr type="w" for="ch" forName="textaccent12" refType="w" fact="0.0166"/>
          <dgm:constr type="h" for="ch" forName="textaccent12" refType="h" fact="0.024"/>
          <dgm:constr type="l" for="ch" forName="imageaccent12" refType="w" fact="0.8858"/>
          <dgm:constr type="t" for="ch" forName="imageaccent12" refType="h" fact="0.7513"/>
          <dgm:constr type="w" for="ch" forName="imageaccent12" refType="w" fact="0.0166"/>
          <dgm:constr type="h" for="ch" forName="imageaccent12" refType="h" fact="0.024"/>
        </dgm:constrLst>
      </dgm:else>
    </dgm:choose>
    <dgm:forEach name="wrapper" axis="self" ptType="parTrans">
      <dgm:forEach name="wrapper2" axis="self" ptType="sibTrans" st="2">
        <dgm:forEach name="textRepeat" axis="self">
          <dgm:layoutNode name="textRepeatNode" styleLbl="alignNode1">
            <dgm:varLst>
              <dgm:chMax val="0"/>
              <dgm:chPref val="0"/>
              <dgm:bulletEnabled val="1"/>
            </dgm:varLst>
            <dgm:alg type="tx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.1"/>
              <dgm:constr type="bMarg" refType="primFontSz" fact="0.1"/>
            </dgm:constrLst>
            <dgm:ruleLst>
              <dgm:rule type="primFontSz" val="5" fact="NaN" max="NaN"/>
            </dgm:ruleLst>
          </dgm:layoutNode>
        </dgm:forEach>
        <dgm:forEach name="accentRepeat" axis="self">
          <dgm:layoutNode name="accentRepeatNode" styleLbl="solidAlignAcc1">
            <dgm:alg type="sp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/>
          </dgm:layoutNode>
        </dgm:forEach>
        <dgm:forEach name="imageRepeat" axis="self">
          <dgm:layoutNode name="imageRepeatNode" styleLbl="alignAcc1">
            <dgm:alg type="sp"/>
            <dgm:shape xmlns:r="http://schemas.openxmlformats.org/officeDocument/2006/relationships" type="hexagon" r:blip="" blipPhldr="1">
              <dgm:adjLst>
                <dgm:adj idx="1" val="0.25"/>
                <dgm:adj idx="2" val="1.1547"/>
              </dgm:adjLst>
            </dgm:shape>
            <dgm:presOf axis="self"/>
          </dgm:layoutNode>
        </dgm:forEach>
      </dgm:forEach>
    </dgm:forEach>
    <dgm:forEach name="Name14" axis="ch" ptType="node" cnt="1">
      <dgm:layoutNode name="text1">
        <dgm:alg type="sp"/>
        <dgm:shape xmlns:r="http://schemas.openxmlformats.org/officeDocument/2006/relationships" r:blip="">
          <dgm:adjLst/>
        </dgm:shape>
        <dgm:presOf/>
        <dgm:constrLst/>
        <dgm:forEach name="Name15" ref="textRepeat"/>
      </dgm:layoutNode>
      <dgm:layoutNode name="textaccent1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"/>
      </dgm:layoutNode>
    </dgm:forEach>
    <dgm:forEach name="Name17" axis="ch" ptType="sibTrans" hideLastTrans="0" cnt="1">
      <dgm:layoutNode name="image1">
        <dgm:alg type="sp"/>
        <dgm:shape xmlns:r="http://schemas.openxmlformats.org/officeDocument/2006/relationships" r:blip="">
          <dgm:adjLst/>
        </dgm:shape>
        <dgm:presOf/>
        <dgm:constrLst/>
        <dgm:forEach name="Name18" ref="imageRepeat"/>
      </dgm:layoutNode>
      <dgm:layoutNode name="imageaccent1">
        <dgm:alg type="sp"/>
        <dgm:shape xmlns:r="http://schemas.openxmlformats.org/officeDocument/2006/relationships" r:blip="">
          <dgm:adjLst/>
        </dgm:shape>
        <dgm:presOf/>
        <dgm:constrLst/>
        <dgm:forEach name="Name19" ref="accentRepeat"/>
      </dgm:layoutNode>
    </dgm:forEach>
    <dgm:forEach name="Name20" axis="ch" ptType="node" st="2" cnt="1">
      <dgm:layoutNode name="text2">
        <dgm:alg type="sp"/>
        <dgm:shape xmlns:r="http://schemas.openxmlformats.org/officeDocument/2006/relationships" r:blip="">
          <dgm:adjLst/>
        </dgm:shape>
        <dgm:presOf/>
        <dgm:constrLst/>
        <dgm:forEach name="Name21" ref="textRepeat"/>
      </dgm:layoutNode>
      <dgm:layoutNode name="textaccent2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"/>
      </dgm:layoutNode>
    </dgm:forEach>
    <dgm:forEach name="Name23" axis="ch" ptType="sibTrans" hideLastTrans="0" st="2" cnt="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24" ref="imageRepeat"/>
      </dgm:layoutNode>
      <dgm:layoutNode name="imageaccent2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"/>
      </dgm:layoutNode>
    </dgm:forEach>
    <dgm:forEach name="Name26" axis="ch" ptType="node" st="3" cnt="1">
      <dgm:layoutNode name="text3">
        <dgm:alg type="sp"/>
        <dgm:shape xmlns:r="http://schemas.openxmlformats.org/officeDocument/2006/relationships" r:blip="">
          <dgm:adjLst/>
        </dgm:shape>
        <dgm:presOf/>
        <dgm:constrLst/>
        <dgm:forEach name="Name27" ref="textRepeat"/>
      </dgm:layoutNode>
      <dgm:layoutNode name="textaccent3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</dgm:forEach>
    <dgm:forEach name="Name29" axis="ch" ptType="sibTrans" hideLastTrans="0" st="3" cnt="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30" ref="imageRepeat"/>
      </dgm:layoutNode>
      <dgm:layoutNode name="imageaccent3">
        <dgm:alg type="sp"/>
        <dgm:shape xmlns:r="http://schemas.openxmlformats.org/officeDocument/2006/relationships" r:blip="">
          <dgm:adjLst/>
        </dgm:shape>
        <dgm:presOf/>
        <dgm:constrLst/>
        <dgm:forEach name="Name31" ref="accentRepeat"/>
      </dgm:layoutNode>
    </dgm:forEach>
    <dgm:forEach name="Name32" axis="ch" ptType="node" st="4" cnt="1">
      <dgm:layoutNode name="text4">
        <dgm:alg type="sp"/>
        <dgm:shape xmlns:r="http://schemas.openxmlformats.org/officeDocument/2006/relationships" r:blip="">
          <dgm:adjLst/>
        </dgm:shape>
        <dgm:presOf/>
        <dgm:constrLst/>
        <dgm:forEach name="Name33" ref="textRepeat"/>
      </dgm:layoutNode>
      <dgm:layoutNode name="textaccent4">
        <dgm:alg type="sp"/>
        <dgm:shape xmlns:r="http://schemas.openxmlformats.org/officeDocument/2006/relationships" r:blip="">
          <dgm:adjLst/>
        </dgm:shape>
        <dgm:presOf/>
        <dgm:constrLst/>
        <dgm:forEach name="Name34" ref="accentRepeat"/>
      </dgm:layoutNode>
    </dgm:forEach>
    <dgm:forEach name="Name35" axis="ch" ptType="sibTrans" hideLastTrans="0" st="4" cnt="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36" ref="imageRepeat"/>
      </dgm:layoutNode>
      <dgm:layoutNode name="imageaccent4">
        <dgm:alg type="sp"/>
        <dgm:shape xmlns:r="http://schemas.openxmlformats.org/officeDocument/2006/relationships" r:blip="">
          <dgm:adjLst/>
        </dgm:shape>
        <dgm:presOf/>
        <dgm:constrLst/>
        <dgm:forEach name="Name37" ref="accentRepeat"/>
      </dgm:layoutNode>
    </dgm:forEach>
    <dgm:forEach name="Name38" axis="ch" ptType="node" st="5" cnt="1">
      <dgm:layoutNode name="text5">
        <dgm:alg type="sp"/>
        <dgm:shape xmlns:r="http://schemas.openxmlformats.org/officeDocument/2006/relationships" r:blip="">
          <dgm:adjLst/>
        </dgm:shape>
        <dgm:presOf/>
        <dgm:constrLst/>
        <dgm:forEach name="Name39" ref="textRepeat"/>
      </dgm:layoutNode>
      <dgm:layoutNode name="text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</dgm:forEach>
    <dgm:forEach name="Name41" axis="ch" ptType="sibTrans" hideLastTrans="0" st="5" cnt="1">
      <dgm:layoutNode name="image5">
        <dgm:alg type="sp"/>
        <dgm:shape xmlns:r="http://schemas.openxmlformats.org/officeDocument/2006/relationships" r:blip="">
          <dgm:adjLst/>
        </dgm:shape>
        <dgm:presOf/>
        <dgm:constrLst/>
        <dgm:forEach name="Name42" ref="imageRepeat"/>
      </dgm:layoutNode>
      <dgm:layoutNode name="imageaccent5">
        <dgm:alg type="sp"/>
        <dgm:shape xmlns:r="http://schemas.openxmlformats.org/officeDocument/2006/relationships" r:blip="">
          <dgm:adjLst/>
        </dgm:shape>
        <dgm:presOf/>
        <dgm:constrLst/>
        <dgm:forEach name="Name43" ref="accentRepeat"/>
      </dgm:layoutNode>
    </dgm:forEach>
    <dgm:forEach name="Name44" axis="ch" ptType="node" st="6" cnt="1">
      <dgm:layoutNode name="text6">
        <dgm:alg type="sp"/>
        <dgm:shape xmlns:r="http://schemas.openxmlformats.org/officeDocument/2006/relationships" r:blip="">
          <dgm:adjLst/>
        </dgm:shape>
        <dgm:presOf/>
        <dgm:constrLst/>
        <dgm:forEach name="Name45" ref="textRepeat"/>
      </dgm:layoutNode>
      <dgm:layoutNode name="textaccent6">
        <dgm:alg type="sp"/>
        <dgm:shape xmlns:r="http://schemas.openxmlformats.org/officeDocument/2006/relationships" r:blip="">
          <dgm:adjLst/>
        </dgm:shape>
        <dgm:presOf/>
        <dgm:constrLst/>
        <dgm:forEach name="Name46" ref="accentRepeat"/>
      </dgm:layoutNode>
    </dgm:forEach>
    <dgm:forEach name="Name47" axis="ch" ptType="sibTrans" hideLastTrans="0" st="6" cnt="1">
      <dgm:layoutNode name="image6">
        <dgm:alg type="sp"/>
        <dgm:shape xmlns:r="http://schemas.openxmlformats.org/officeDocument/2006/relationships" r:blip="">
          <dgm:adjLst/>
        </dgm:shape>
        <dgm:presOf/>
        <dgm:constrLst/>
        <dgm:forEach name="Name48" ref="imageRepeat"/>
      </dgm:layoutNode>
      <dgm:layoutNode name="imageaccent6">
        <dgm:alg type="sp"/>
        <dgm:shape xmlns:r="http://schemas.openxmlformats.org/officeDocument/2006/relationships" r:blip="">
          <dgm:adjLst/>
        </dgm:shape>
        <dgm:presOf/>
        <dgm:constrLst/>
        <dgm:forEach name="Name49" ref="accentRepeat"/>
      </dgm:layoutNode>
    </dgm:forEach>
    <dgm:forEach name="Name50" axis="ch" ptType="node" st="7" cnt="1">
      <dgm:layoutNode name="text7">
        <dgm:alg type="sp"/>
        <dgm:shape xmlns:r="http://schemas.openxmlformats.org/officeDocument/2006/relationships" r:blip="">
          <dgm:adjLst/>
        </dgm:shape>
        <dgm:presOf/>
        <dgm:constrLst/>
        <dgm:forEach name="Name51" ref="textRepeat"/>
      </dgm:layoutNode>
      <dgm:layoutNode name="textaccent7">
        <dgm:alg type="sp"/>
        <dgm:shape xmlns:r="http://schemas.openxmlformats.org/officeDocument/2006/relationships" r:blip="">
          <dgm:adjLst/>
        </dgm:shape>
        <dgm:presOf/>
        <dgm:constrLst/>
        <dgm:forEach name="Name52" ref="accentRepeat"/>
      </dgm:layoutNode>
    </dgm:forEach>
    <dgm:forEach name="Name53" axis="ch" ptType="sibTrans" hideLastTrans="0" st="7" cnt="1">
      <dgm:layoutNode name="image7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  <dgm:layoutNode name="imageaccent7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</dgm:forEach>
    <dgm:forEach name="Name56" axis="ch" ptType="node" st="8" cnt="1">
      <dgm:layoutNode name="text8">
        <dgm:alg type="sp"/>
        <dgm:shape xmlns:r="http://schemas.openxmlformats.org/officeDocument/2006/relationships" r:blip="">
          <dgm:adjLst/>
        </dgm:shape>
        <dgm:presOf/>
        <dgm:constrLst/>
        <dgm:forEach name="Name57" ref="textRepeat"/>
      </dgm:layoutNode>
      <dgm:layoutNode name="textaccent8">
        <dgm:alg type="sp"/>
        <dgm:shape xmlns:r="http://schemas.openxmlformats.org/officeDocument/2006/relationships" r:blip="">
          <dgm:adjLst/>
        </dgm:shape>
        <dgm:presOf/>
        <dgm:constrLst/>
        <dgm:forEach name="Name58" ref="accentRepeat"/>
      </dgm:layoutNode>
    </dgm:forEach>
    <dgm:forEach name="Name59" axis="ch" ptType="sibTrans" hideLastTrans="0" st="8" cnt="1">
      <dgm:layoutNode name="image8">
        <dgm:alg type="sp"/>
        <dgm:shape xmlns:r="http://schemas.openxmlformats.org/officeDocument/2006/relationships" r:blip="">
          <dgm:adjLst/>
        </dgm:shape>
        <dgm:presOf/>
        <dgm:constrLst/>
        <dgm:forEach name="Name60" ref="imageRepeat"/>
      </dgm:layoutNode>
      <dgm:layoutNode name="imageaccent8">
        <dgm:alg type="sp"/>
        <dgm:shape xmlns:r="http://schemas.openxmlformats.org/officeDocument/2006/relationships" r:blip="">
          <dgm:adjLst/>
        </dgm:shape>
        <dgm:presOf/>
        <dgm:constrLst/>
        <dgm:forEach name="Name61" ref="accentRepeat"/>
      </dgm:layoutNode>
    </dgm:forEach>
    <dgm:forEach name="Name62" axis="ch" ptType="node" st="9" cnt="1">
      <dgm:layoutNode name="text9">
        <dgm:alg type="sp"/>
        <dgm:shape xmlns:r="http://schemas.openxmlformats.org/officeDocument/2006/relationships" r:blip="">
          <dgm:adjLst/>
        </dgm:shape>
        <dgm:presOf/>
        <dgm:constrLst/>
        <dgm:forEach name="Name63" ref="textRepeat"/>
      </dgm:layoutNode>
      <dgm:layoutNode name="textaccent9">
        <dgm:alg type="sp"/>
        <dgm:shape xmlns:r="http://schemas.openxmlformats.org/officeDocument/2006/relationships" r:blip="">
          <dgm:adjLst/>
        </dgm:shape>
        <dgm:presOf/>
        <dgm:constrLst/>
        <dgm:forEach name="Name64" ref="accentRepeat"/>
      </dgm:layoutNode>
    </dgm:forEach>
    <dgm:forEach name="Name65" axis="ch" ptType="sibTrans" hideLastTrans="0" st="9" cnt="1">
      <dgm:layoutNode name="image9">
        <dgm:alg type="sp"/>
        <dgm:shape xmlns:r="http://schemas.openxmlformats.org/officeDocument/2006/relationships" r:blip="">
          <dgm:adjLst/>
        </dgm:shape>
        <dgm:presOf/>
        <dgm:constrLst/>
        <dgm:forEach name="Name66" ref="imageRepeat"/>
      </dgm:layoutNode>
      <dgm:layoutNode name="imageaccent9">
        <dgm:alg type="sp"/>
        <dgm:shape xmlns:r="http://schemas.openxmlformats.org/officeDocument/2006/relationships" r:blip="">
          <dgm:adjLst/>
        </dgm:shape>
        <dgm:presOf/>
        <dgm:constrLst/>
        <dgm:forEach name="Name67" ref="accentRepeat"/>
      </dgm:layoutNode>
    </dgm:forEach>
    <dgm:forEach name="Name68" axis="ch" ptType="node" st="10" cnt="1">
      <dgm:layoutNode name="text10">
        <dgm:alg type="sp"/>
        <dgm:shape xmlns:r="http://schemas.openxmlformats.org/officeDocument/2006/relationships" r:blip="">
          <dgm:adjLst/>
        </dgm:shape>
        <dgm:presOf/>
        <dgm:constrLst/>
        <dgm:forEach name="Name69" ref="textRepeat"/>
      </dgm:layoutNode>
      <dgm:layoutNode name="textaccent10">
        <dgm:alg type="sp"/>
        <dgm:shape xmlns:r="http://schemas.openxmlformats.org/officeDocument/2006/relationships" r:blip="">
          <dgm:adjLst/>
        </dgm:shape>
        <dgm:presOf/>
        <dgm:constrLst/>
        <dgm:forEach name="Name70" ref="accentRepeat"/>
      </dgm:layoutNode>
    </dgm:forEach>
    <dgm:forEach name="Name71" axis="ch" ptType="sibTrans" hideLastTrans="0" st="10" cnt="1">
      <dgm:layoutNode name="image10">
        <dgm:alg type="sp"/>
        <dgm:shape xmlns:r="http://schemas.openxmlformats.org/officeDocument/2006/relationships" r:blip="">
          <dgm:adjLst/>
        </dgm:shape>
        <dgm:presOf/>
        <dgm:constrLst/>
        <dgm:forEach name="Name72" ref="imageRepeat"/>
      </dgm:layoutNode>
      <dgm:layoutNode name="imageaccent10">
        <dgm:alg type="sp"/>
        <dgm:shape xmlns:r="http://schemas.openxmlformats.org/officeDocument/2006/relationships" r:blip="">
          <dgm:adjLst/>
        </dgm:shape>
        <dgm:presOf/>
        <dgm:constrLst/>
        <dgm:forEach name="Name73" ref="accentRepeat"/>
      </dgm:layoutNode>
    </dgm:forEach>
    <dgm:forEach name="Name74" axis="ch" ptType="node" st="11" cnt="1">
      <dgm:layoutNode name="text11">
        <dgm:alg type="sp"/>
        <dgm:shape xmlns:r="http://schemas.openxmlformats.org/officeDocument/2006/relationships" r:blip="">
          <dgm:adjLst/>
        </dgm:shape>
        <dgm:presOf/>
        <dgm:constrLst/>
        <dgm:forEach name="Name75" ref="textRepeat"/>
      </dgm:layoutNode>
      <dgm:layoutNode name="textaccent1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</dgm:forEach>
    <dgm:forEach name="Name77" axis="ch" ptType="sibTrans" hideLastTrans="0" st="11" cnt="1">
      <dgm:layoutNode name="image11">
        <dgm:alg type="sp"/>
        <dgm:shape xmlns:r="http://schemas.openxmlformats.org/officeDocument/2006/relationships" r:blip="">
          <dgm:adjLst/>
        </dgm:shape>
        <dgm:presOf/>
        <dgm:constrLst/>
        <dgm:forEach name="Name78" ref="imageRepeat"/>
      </dgm:layoutNode>
      <dgm:layoutNode name="imageaccent11">
        <dgm:alg type="sp"/>
        <dgm:shape xmlns:r="http://schemas.openxmlformats.org/officeDocument/2006/relationships" r:blip="">
          <dgm:adjLst/>
        </dgm:shape>
        <dgm:presOf/>
        <dgm:constrLst/>
        <dgm:forEach name="Name79" ref="accentRepeat"/>
      </dgm:layoutNode>
    </dgm:forEach>
    <dgm:forEach name="Name80" axis="ch" ptType="node" st="12" cnt="1">
      <dgm:layoutNode name="text12">
        <dgm:alg type="sp"/>
        <dgm:shape xmlns:r="http://schemas.openxmlformats.org/officeDocument/2006/relationships" r:blip="">
          <dgm:adjLst/>
        </dgm:shape>
        <dgm:presOf/>
        <dgm:constrLst/>
        <dgm:forEach name="Name81" ref="textRepeat"/>
      </dgm:layoutNode>
      <dgm:layoutNode name="textaccent12">
        <dgm:alg type="sp"/>
        <dgm:shape xmlns:r="http://schemas.openxmlformats.org/officeDocument/2006/relationships" r:blip="">
          <dgm:adjLst/>
        </dgm:shape>
        <dgm:presOf/>
        <dgm:constrLst/>
        <dgm:forEach name="Name82" ref="accentRepeat"/>
      </dgm:layoutNode>
    </dgm:forEach>
    <dgm:forEach name="Name83" axis="ch" ptType="sibTrans" hideLastTrans="0" st="12" cnt="1">
      <dgm:layoutNode name="image12">
        <dgm:alg type="sp"/>
        <dgm:shape xmlns:r="http://schemas.openxmlformats.org/officeDocument/2006/relationships" r:blip="">
          <dgm:adjLst/>
        </dgm:shape>
        <dgm:presOf/>
        <dgm:constrLst/>
        <dgm:forEach name="Name84" ref="imageRepeat"/>
      </dgm:layoutNode>
      <dgm:layoutNode name="imageaccent12">
        <dgm:alg type="sp"/>
        <dgm:shape xmlns:r="http://schemas.openxmlformats.org/officeDocument/2006/relationships" r:blip="">
          <dgm:adjLst/>
        </dgm:shape>
        <dgm:presOf/>
        <dgm:constrLst/>
        <dgm:forEach name="Name85" ref="accentRepeat"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815A8-9A06-4020-9F62-BA7C57131E74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815A8-9A06-4020-9F62-BA7C57131E74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815A8-9A06-4020-9F62-BA7C57131E74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815A8-9A06-4020-9F62-BA7C57131E74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815A8-9A06-4020-9F62-BA7C57131E74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815A8-9A06-4020-9F62-BA7C57131E74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815A8-9A06-4020-9F62-BA7C57131E74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815A8-9A06-4020-9F62-BA7C57131E74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815A8-9A06-4020-9F62-BA7C57131E74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815A8-9A06-4020-9F62-BA7C57131E74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815A8-9A06-4020-9F62-BA7C57131E74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2B815A8-9A06-4020-9F62-BA7C57131E74}" type="datetimeFigureOut">
              <a:rPr lang="cs-CZ" smtClean="0">
                <a:solidFill>
                  <a:srgbClr val="575F6D"/>
                </a:solidFill>
              </a:rPr>
              <a:pPr/>
              <a:t>26.2.2013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48287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2B815A8-9A06-4020-9F62-BA7C57131E74}" type="datetimeFigureOut">
              <a:rPr lang="cs-CZ" smtClean="0">
                <a:solidFill>
                  <a:srgbClr val="575F6D"/>
                </a:solidFill>
              </a:rPr>
              <a:pPr/>
              <a:t>26.2.2013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0989212"/>
      </p:ext>
    </p:extLst>
  </p:cSld>
  <p:clrMapOvr>
    <a:masterClrMapping/>
  </p:clrMapOvr>
  <p:transition>
    <p:wipe dir="d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2B815A8-9A06-4020-9F62-BA7C57131E74}" type="datetimeFigureOut">
              <a:rPr lang="cs-CZ" smtClean="0">
                <a:solidFill>
                  <a:srgbClr val="FFF39D"/>
                </a:solidFill>
              </a:rPr>
              <a:pPr/>
              <a:t>26.2.2013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7505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815A8-9A06-4020-9F62-BA7C57131E74}" type="datetimeFigureOut">
              <a:rPr lang="cs-CZ" smtClean="0">
                <a:solidFill>
                  <a:srgbClr val="575F6D"/>
                </a:solidFill>
              </a:rPr>
              <a:pPr/>
              <a:t>26.2.2013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420081968"/>
      </p:ext>
    </p:extLst>
  </p:cSld>
  <p:clrMapOvr>
    <a:masterClrMapping/>
  </p:clrMapOvr>
  <p:transition>
    <p:wipe dir="d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815A8-9A06-4020-9F62-BA7C57131E74}" type="datetimeFigureOut">
              <a:rPr lang="cs-CZ" smtClean="0">
                <a:solidFill>
                  <a:srgbClr val="575F6D"/>
                </a:solidFill>
              </a:rPr>
              <a:pPr/>
              <a:t>26.2.2013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2775268665"/>
      </p:ext>
    </p:extLst>
  </p:cSld>
  <p:clrMapOvr>
    <a:masterClrMapping/>
  </p:clrMapOvr>
  <p:transition>
    <p:wipe dir="d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2B815A8-9A06-4020-9F62-BA7C57131E74}" type="datetimeFigureOut">
              <a:rPr lang="cs-CZ" smtClean="0">
                <a:solidFill>
                  <a:srgbClr val="575F6D"/>
                </a:solidFill>
              </a:rPr>
              <a:pPr/>
              <a:t>26.2.2013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122365"/>
      </p:ext>
    </p:extLst>
  </p:cSld>
  <p:clrMapOvr>
    <a:masterClrMapping/>
  </p:clrMapOvr>
  <p:transition>
    <p:wipe dir="d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815A8-9A06-4020-9F62-BA7C57131E74}" type="datetimeFigureOut">
              <a:rPr lang="cs-CZ" smtClean="0">
                <a:solidFill>
                  <a:srgbClr val="575F6D"/>
                </a:solidFill>
              </a:rPr>
              <a:pPr/>
              <a:t>26.2.2013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442809"/>
      </p:ext>
    </p:extLst>
  </p:cSld>
  <p:clrMapOvr>
    <a:masterClrMapping/>
  </p:clrMapOvr>
  <p:transition>
    <p:wipe dir="d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2B815A8-9A06-4020-9F62-BA7C57131E74}" type="datetimeFigureOut">
              <a:rPr lang="cs-CZ" smtClean="0">
                <a:solidFill>
                  <a:srgbClr val="575F6D"/>
                </a:solidFill>
              </a:rPr>
              <a:pPr/>
              <a:t>26.2.2013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47481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2B815A8-9A06-4020-9F62-BA7C57131E74}" type="datetimeFigureOut">
              <a:rPr lang="cs-CZ" smtClean="0">
                <a:solidFill>
                  <a:srgbClr val="575F6D"/>
                </a:solidFill>
              </a:rPr>
              <a:pPr/>
              <a:t>26.2.2013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3774580"/>
      </p:ext>
    </p:extLst>
  </p:cSld>
  <p:clrMapOvr>
    <a:masterClrMapping/>
  </p:clrMapOvr>
  <p:transition>
    <p:wipe dir="d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815A8-9A06-4020-9F62-BA7C57131E74}" type="datetimeFigureOut">
              <a:rPr lang="cs-CZ" smtClean="0">
                <a:solidFill>
                  <a:srgbClr val="575F6D"/>
                </a:solidFill>
              </a:rPr>
              <a:pPr/>
              <a:t>26.2.2013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6786058"/>
      </p:ext>
    </p:extLst>
  </p:cSld>
  <p:clrMapOvr>
    <a:masterClrMapping/>
  </p:clrMapOvr>
  <p:transition>
    <p:wipe dir="d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815A8-9A06-4020-9F62-BA7C57131E74}" type="datetimeFigureOut">
              <a:rPr lang="cs-CZ" smtClean="0">
                <a:solidFill>
                  <a:srgbClr val="575F6D"/>
                </a:solidFill>
              </a:rPr>
              <a:pPr/>
              <a:t>26.2.2013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1974237"/>
      </p:ext>
    </p:extLst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2B815A8-9A06-4020-9F62-BA7C57131E74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wipe dir="d"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2B815A8-9A06-4020-9F62-BA7C57131E74}" type="datetimeFigureOut">
              <a:rPr lang="cs-CZ" smtClean="0">
                <a:solidFill>
                  <a:srgbClr val="575F6D"/>
                </a:solidFill>
              </a:rPr>
              <a:pPr/>
              <a:t>26.2.2013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5981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13" Type="http://schemas.openxmlformats.org/officeDocument/2006/relationships/diagramColors" Target="../diagrams/colors3.xml"/><Relationship Id="rId3" Type="http://schemas.openxmlformats.org/officeDocument/2006/relationships/diagramLayout" Target="../diagrams/layout1.xml"/><Relationship Id="rId21" Type="http://schemas.microsoft.com/office/2007/relationships/diagramDrawing" Target="../diagrams/drawing4.xml"/><Relationship Id="rId7" Type="http://schemas.openxmlformats.org/officeDocument/2006/relationships/diagramLayout" Target="../diagrams/layout2.xml"/><Relationship Id="rId12" Type="http://schemas.openxmlformats.org/officeDocument/2006/relationships/diagramQuickStyle" Target="../diagrams/quickStyle3.xml"/><Relationship Id="rId17" Type="http://schemas.openxmlformats.org/officeDocument/2006/relationships/diagramColors" Target="../diagrams/colors4.xml"/><Relationship Id="rId2" Type="http://schemas.openxmlformats.org/officeDocument/2006/relationships/diagramData" Target="../diagrams/data1.xml"/><Relationship Id="rId16" Type="http://schemas.openxmlformats.org/officeDocument/2006/relationships/diagramQuickStyle" Target="../diagrams/quickStyle4.xml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2.xml"/><Relationship Id="rId11" Type="http://schemas.openxmlformats.org/officeDocument/2006/relationships/diagramLayout" Target="../diagrams/layout3.xml"/><Relationship Id="rId24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Layout" Target="../diagrams/layout4.xml"/><Relationship Id="rId23" Type="http://schemas.microsoft.com/office/2007/relationships/diagramDrawing" Target="../diagrams/drawing1.xml"/><Relationship Id="rId10" Type="http://schemas.openxmlformats.org/officeDocument/2006/relationships/diagramData" Target="../diagrams/data3.xml"/><Relationship Id="rId4" Type="http://schemas.openxmlformats.org/officeDocument/2006/relationships/diagramQuickStyle" Target="../diagrams/quickStyle1.xml"/><Relationship Id="rId9" Type="http://schemas.openxmlformats.org/officeDocument/2006/relationships/diagramColors" Target="../diagrams/colors2.xml"/><Relationship Id="rId14" Type="http://schemas.openxmlformats.org/officeDocument/2006/relationships/diagramData" Target="../diagrams/data4.xml"/><Relationship Id="rId22" Type="http://schemas.microsoft.com/office/2007/relationships/diagramDrawing" Target="../diagrams/drawing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wmf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05053705"/>
              </p:ext>
            </p:extLst>
          </p:nvPr>
        </p:nvGraphicFramePr>
        <p:xfrm>
          <a:off x="323528" y="476672"/>
          <a:ext cx="8352928" cy="38521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76464"/>
                <a:gridCol w="4176464"/>
              </a:tblGrid>
              <a:tr h="2039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b="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ZŠ a MŠ Verneřice</a:t>
                      </a:r>
                      <a:endParaRPr lang="cs-CZ" sz="1100" b="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039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 výukového materiálu: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Ing. Jitka Zíková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9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CZ.1.07/1.4.00/21.1526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039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VY_12_INOVACE_III.CAS28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9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Vytvořeno: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12.12. 2012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039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oblast: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9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obor: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Prvouka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039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Tematický okruh: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Lidé a čas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56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Určeno pro: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1.,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2.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ročník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880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latin typeface="Times New Roman"/>
                          <a:ea typeface="Times New Roman"/>
                          <a:cs typeface="Times New Roman"/>
                        </a:rPr>
                        <a:t>Zima.</a:t>
                      </a:r>
                      <a:r>
                        <a:rPr lang="cs-CZ" sz="1200" b="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Roční období, měsíce patřící k danému ročnímu období, říkanky, pranostiky, hádanky.</a:t>
                      </a:r>
                      <a:endParaRPr lang="cs-CZ" sz="1100" b="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8572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Metodický pokyn: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Materiál se hodí pro práci </a:t>
                      </a: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ve </a:t>
                      </a:r>
                      <a:r>
                        <a:rPr lang="cs-CZ" sz="1200" smtClean="0">
                          <a:latin typeface="Times New Roman"/>
                          <a:ea typeface="Times New Roman"/>
                          <a:cs typeface="Times New Roman"/>
                        </a:rPr>
                        <a:t>skupině (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interaktivní tabule), i pro práci samostatnou (PC),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možno použít při 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probírání a opakování učiva – roční období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. Po zveřejnění na školním webu umožňuje domácí prohlížení.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95667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Autorem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materiálu </a:t>
                      </a:r>
                      <a:r>
                        <a:rPr lang="cs-CZ" sz="1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a všech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jeho </a:t>
                      </a:r>
                      <a:r>
                        <a:rPr lang="cs-CZ" sz="1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částí, není-li uvedeno jinak, je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Ing. Jitka Zíková. </a:t>
                      </a:r>
                      <a:endParaRPr lang="cs-CZ" sz="1200" dirty="0" smtClean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MIŠKOVSKÝ</a:t>
                      </a: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Jiří. </a:t>
                      </a:r>
                      <a:r>
                        <a:rPr lang="cs-CZ" sz="1200" i="1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Čítanka pro nejmenší na celý rok</a:t>
                      </a: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. Tiskárny Vimperk, a.s.: Dialog, knižní velkoobchod a nakladatelství, </a:t>
                      </a: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1996. Zdroj obrázků -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http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://office.microsoft.com/cs-cz/images/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509120"/>
            <a:ext cx="5407660" cy="10382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405949262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21. prosince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852936"/>
            <a:ext cx="4392488" cy="1584176"/>
          </a:xfrm>
        </p:spPr>
        <p:txBody>
          <a:bodyPr/>
          <a:lstStyle/>
          <a:p>
            <a:pPr marL="182880" indent="0">
              <a:buNone/>
            </a:pPr>
            <a:r>
              <a:rPr lang="cs-CZ" sz="66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ZIMA</a:t>
            </a:r>
            <a:endParaRPr lang="cs-CZ" sz="6600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1027" name="Picture 3" descr="C:\Documents and Settings\zikoji\Local Settings\Temporary Internet Files\Content.IE5\AA0TKEAY\MP9004012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052736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2296376194"/>
              </p:ext>
            </p:extLst>
          </p:nvPr>
        </p:nvGraphicFramePr>
        <p:xfrm>
          <a:off x="611560" y="260648"/>
          <a:ext cx="3459759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3628937830"/>
              </p:ext>
            </p:extLst>
          </p:nvPr>
        </p:nvGraphicFramePr>
        <p:xfrm>
          <a:off x="5004048" y="404664"/>
          <a:ext cx="3459759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1179728014"/>
              </p:ext>
            </p:extLst>
          </p:nvPr>
        </p:nvGraphicFramePr>
        <p:xfrm>
          <a:off x="827584" y="2996952"/>
          <a:ext cx="3459759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xmlns="" val="4058102804"/>
              </p:ext>
            </p:extLst>
          </p:nvPr>
        </p:nvGraphicFramePr>
        <p:xfrm>
          <a:off x="4932040" y="3573016"/>
          <a:ext cx="3459759" cy="3284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4" r:lo="rId15" r:qs="rId16" r:cs="rId17"/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Graphic spid="5" grpId="0">
        <p:bldAsOne/>
      </p:bldGraphic>
      <p:bldGraphic spid="6" grpId="0">
        <p:bldAsOne/>
      </p:bldGraphic>
      <p:bldGraphic spid="7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180385" y="3391865"/>
            <a:ext cx="6309360" cy="7427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9552" y="980728"/>
            <a:ext cx="5544617" cy="4645522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/>
              <a:t> Zima začíná 21. prosince</a:t>
            </a:r>
          </a:p>
          <a:p>
            <a:r>
              <a:rPr lang="cs-CZ" sz="3600" dirty="0" smtClean="0"/>
              <a:t> Tento den nazýváme dnem zimního slunovratu </a:t>
            </a:r>
            <a:r>
              <a:rPr lang="cs-CZ" sz="3600" smtClean="0"/>
              <a:t>– den </a:t>
            </a:r>
            <a:r>
              <a:rPr lang="cs-CZ" sz="3600" dirty="0" smtClean="0"/>
              <a:t>je nejkratší, noc nejdelší</a:t>
            </a:r>
          </a:p>
          <a:p>
            <a:r>
              <a:rPr lang="cs-CZ" sz="3600" dirty="0" smtClean="0"/>
              <a:t>Zimní měsíce jsou prosinec, leden, únor</a:t>
            </a:r>
            <a:endParaRPr lang="cs-CZ" sz="3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6588224" y="343496"/>
            <a:ext cx="2448272" cy="4983480"/>
          </a:xfrm>
        </p:spPr>
        <p:txBody>
          <a:bodyPr>
            <a:normAutofit/>
          </a:bodyPr>
          <a:lstStyle/>
          <a:p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Documents and Settings\zikoji\Local Settings\Temporary Internet Files\Content.IE5\N8S3KE5V\MP9004005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707015">
            <a:off x="7114385" y="2516232"/>
            <a:ext cx="1104662" cy="165618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Prosinec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O svaté Barboře, ležívá sníh na dvoře.</a:t>
            </a:r>
          </a:p>
          <a:p>
            <a:r>
              <a:rPr lang="cs-CZ" dirty="0" smtClean="0"/>
              <a:t>(4. prosince)</a:t>
            </a:r>
            <a:endParaRPr lang="cs-CZ" dirty="0"/>
          </a:p>
        </p:txBody>
      </p:sp>
      <p:pic>
        <p:nvPicPr>
          <p:cNvPr id="4098" name="Picture 2" descr="C:\Documents and Settings\zikoji\Local Settings\Temporary Internet Files\Content.IE5\N8S3KE5V\MC9004346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71183">
            <a:off x="6773364" y="558498"/>
            <a:ext cx="1866900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zikoji\Local Settings\Temporary Internet Files\Content.IE5\2N3TZYPX\MC9004402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827268">
            <a:off x="1187624" y="2564904"/>
            <a:ext cx="1854937" cy="216904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zikoji\Local Settings\Temporary Internet Files\Content.IE5\N8S3KE5V\MP90040014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882465">
            <a:off x="5940152" y="2385462"/>
            <a:ext cx="2279096" cy="227687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LEDEN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V lednu mráz – těší nás, v lednu voda – věčná škoda.</a:t>
            </a:r>
            <a:endParaRPr lang="cs-CZ" dirty="0"/>
          </a:p>
        </p:txBody>
      </p:sp>
      <p:pic>
        <p:nvPicPr>
          <p:cNvPr id="5122" name="Picture 2" descr="C:\Documents and Settings\zikoji\Local Settings\Temporary Internet Files\Content.IE5\AA0TKEAY\MC9004346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30305">
            <a:off x="6636072" y="1605648"/>
            <a:ext cx="1866900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zikoji\Local Settings\Temporary Internet Files\Content.IE5\AA0TKEAY\MC900440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97666">
            <a:off x="6508205" y="3428504"/>
            <a:ext cx="2122634" cy="153436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5124" name="Picture 4" descr="C:\Documents and Settings\zikoji\Local Settings\Temporary Internet Files\Content.IE5\N8S3KE5V\MP90042300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537575"/>
            <a:ext cx="2592288" cy="211009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zikoji\Local Settings\Temporary Internet Files\Content.IE5\2N3TZYPX\MC9001917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770528">
            <a:off x="1221666" y="3845615"/>
            <a:ext cx="1838166" cy="1595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ÚNOR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Leží-li v únoru kočka na slunci, v březnu leze za kamna.</a:t>
            </a:r>
          </a:p>
          <a:p>
            <a:r>
              <a:rPr lang="cs-CZ" dirty="0"/>
              <a:t>Únor bílý, pole sílí.</a:t>
            </a:r>
          </a:p>
          <a:p>
            <a:endParaRPr lang="cs-CZ" dirty="0"/>
          </a:p>
        </p:txBody>
      </p:sp>
      <p:pic>
        <p:nvPicPr>
          <p:cNvPr id="6146" name="Picture 2" descr="C:\Documents and Settings\zikoji\Local Settings\Temporary Internet Files\Content.IE5\2N3TZYPX\MC9004346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175529">
            <a:off x="6870413" y="1408982"/>
            <a:ext cx="1866900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Documents and Settings\zikoji\Local Settings\Temporary Internet Files\Content.IE5\HK6FQP8K\MP900407576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900276">
            <a:off x="395536" y="3314834"/>
            <a:ext cx="2843130" cy="18946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6152" name="Picture 8" descr="C:\Documents and Settings\zikoji\Local Settings\Temporary Internet Files\Content.IE5\2N3TZYPX\MP90039981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19" y="1905869"/>
            <a:ext cx="2470697" cy="16464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09954" y="4725144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HÁDANKY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Přišel k nám host, spravil nám most, bez sekery, bez dláta, a přece je pevný dost.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  Mráz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Co roste směrem dolů?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  Rampouchy</a:t>
            </a:r>
            <a:endParaRPr lang="cs-CZ" dirty="0"/>
          </a:p>
        </p:txBody>
      </p:sp>
      <p:pic>
        <p:nvPicPr>
          <p:cNvPr id="7170" name="Picture 2" descr="C:\Documents and Settings\zikoji\Local Settings\Temporary Internet Files\Content.IE5\HK6FQP8K\MP9004484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636912"/>
            <a:ext cx="1183271" cy="17728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7171" name="Picture 3" descr="C:\Documents and Settings\zikoji\Local Settings\Temporary Internet Files\Content.IE5\N8S3KE5V\MP9004067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179292"/>
            <a:ext cx="1569209" cy="2352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62641062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208</TotalTime>
  <Words>282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Aerodynamika</vt:lpstr>
      <vt:lpstr>Arkýř</vt:lpstr>
      <vt:lpstr>Snímek 1</vt:lpstr>
      <vt:lpstr>ZIMA</vt:lpstr>
      <vt:lpstr>Snímek 3</vt:lpstr>
      <vt:lpstr>Snímek 4</vt:lpstr>
      <vt:lpstr>Prosinec</vt:lpstr>
      <vt:lpstr>LEDEN</vt:lpstr>
      <vt:lpstr>ÚNOR</vt:lpstr>
      <vt:lpstr>HÁDANKY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ZIMA</dc:title>
  <dc:creator>Jitka</dc:creator>
  <cp:lastModifiedBy>Jirka</cp:lastModifiedBy>
  <cp:revision>31</cp:revision>
  <dcterms:created xsi:type="dcterms:W3CDTF">2012-09-23T10:18:10Z</dcterms:created>
  <dcterms:modified xsi:type="dcterms:W3CDTF">2013-02-26T18:23:24Z</dcterms:modified>
</cp:coreProperties>
</file>