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Blanka Krejsová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VY_52_INOVACE_12_2.test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2.test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6.ročník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7609881-F05E-4E0D-90DB-D93C0EFA3B13}" type="presOf" srcId="{C73C7642-F245-4585-8F88-243F9FAEF6CA}" destId="{97289DF2-90F4-4EC2-A9FC-633B00BAB610}" srcOrd="0" destOrd="0" presId="urn:microsoft.com/office/officeart/2005/8/layout/target3"/>
    <dgm:cxn modelId="{922ED0CB-FB55-4AF4-BDF0-87F858D9E1C6}" type="presOf" srcId="{019433A1-1324-4DE1-9E6F-32B851095F74}" destId="{E7297F21-D4FD-4A41-AE58-814D01A6B5E7}" srcOrd="1" destOrd="0" presId="urn:microsoft.com/office/officeart/2005/8/layout/target3"/>
    <dgm:cxn modelId="{C7C4D701-A550-45E3-870B-6A6294A8A3CF}" type="presOf" srcId="{EBC41103-E2E5-4D48-9B4B-425520D3D098}" destId="{F969C235-9271-4D34-B740-D627A121CAD0}" srcOrd="1" destOrd="0" presId="urn:microsoft.com/office/officeart/2005/8/layout/target3"/>
    <dgm:cxn modelId="{F6C46D87-D461-4B5E-BE9F-9A35411D08D7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37A4C6A-7E3A-41FC-80D7-396072D2A78D}" type="presOf" srcId="{39F8B381-5807-488E-AC22-73DD4140ED4A}" destId="{71045F8C-00FA-488E-A7BD-E2E6753D979D}" srcOrd="0" destOrd="0" presId="urn:microsoft.com/office/officeart/2005/8/layout/target3"/>
    <dgm:cxn modelId="{FBAB97C0-0327-4D8E-B19F-16EF4100617F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4F131C1-0839-43B3-8F51-BFC827FDDC3D}" type="presOf" srcId="{DAEA276B-ECF9-46F6-A7D3-4693B2D32BC4}" destId="{CDED6FE3-AD8F-4ACC-B6B8-710EDDD97598}" srcOrd="0" destOrd="0" presId="urn:microsoft.com/office/officeart/2005/8/layout/target3"/>
    <dgm:cxn modelId="{0CB5AF50-FF52-4D14-856A-F6CB299001B7}" type="presOf" srcId="{DAEA276B-ECF9-46F6-A7D3-4693B2D32BC4}" destId="{F69A1436-182C-465B-AD7F-FE48E0C090C1}" srcOrd="1" destOrd="0" presId="urn:microsoft.com/office/officeart/2005/8/layout/target3"/>
    <dgm:cxn modelId="{F652CB9D-FEE0-43D3-92F5-C5C3C195648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C8F6176-F510-4726-AB35-DEC980179F59}" type="presOf" srcId="{EBC41103-E2E5-4D48-9B4B-425520D3D098}" destId="{50C2F88D-8688-44C2-A854-691F34009D3B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3192CC-C3B9-4CE2-BFD1-7955ECEC5CDB}" type="presOf" srcId="{445C7998-7549-48B0-BD68-D4F0167F02E5}" destId="{4D19AB04-24FA-40C2-B203-52AE3D15E171}" srcOrd="1" destOrd="0" presId="urn:microsoft.com/office/officeart/2005/8/layout/target3"/>
    <dgm:cxn modelId="{71D3C1C8-DD23-4FFB-B54B-A6F30196A672}" type="presOf" srcId="{FBBFC3EA-9D9D-4F3A-BEA6-9C2C0E46BF20}" destId="{832BF48F-0145-4429-9E02-8FCA946CCE9E}" srcOrd="1" destOrd="0" presId="urn:microsoft.com/office/officeart/2005/8/layout/target3"/>
    <dgm:cxn modelId="{0FB67361-6AE3-4A3A-90A8-1E77BD8534E2}" type="presOf" srcId="{445C7998-7549-48B0-BD68-D4F0167F02E5}" destId="{BC35EE03-4121-4EF9-923D-7CB6D30D358D}" srcOrd="0" destOrd="0" presId="urn:microsoft.com/office/officeart/2005/8/layout/target3"/>
    <dgm:cxn modelId="{654B7702-2A23-49B0-A56F-0786F28B9A2E}" type="presParOf" srcId="{71045F8C-00FA-488E-A7BD-E2E6753D979D}" destId="{3577EC6B-C980-4F34-8C69-4365E7B8FC8C}" srcOrd="0" destOrd="0" presId="urn:microsoft.com/office/officeart/2005/8/layout/target3"/>
    <dgm:cxn modelId="{4AA99E23-05B5-4B13-A201-A163CA278D90}" type="presParOf" srcId="{71045F8C-00FA-488E-A7BD-E2E6753D979D}" destId="{6940EB87-DC1D-4BC3-9408-9AC2E1FFC039}" srcOrd="1" destOrd="0" presId="urn:microsoft.com/office/officeart/2005/8/layout/target3"/>
    <dgm:cxn modelId="{3C864ED8-31AC-41D2-9D1B-EA1B7D46B1A8}" type="presParOf" srcId="{71045F8C-00FA-488E-A7BD-E2E6753D979D}" destId="{BC35EE03-4121-4EF9-923D-7CB6D30D358D}" srcOrd="2" destOrd="0" presId="urn:microsoft.com/office/officeart/2005/8/layout/target3"/>
    <dgm:cxn modelId="{65AA1BA5-5745-432D-8337-1FA2184B330E}" type="presParOf" srcId="{71045F8C-00FA-488E-A7BD-E2E6753D979D}" destId="{C95EEA27-3CBF-4645-A92D-9D8AF5C1CBFC}" srcOrd="3" destOrd="0" presId="urn:microsoft.com/office/officeart/2005/8/layout/target3"/>
    <dgm:cxn modelId="{8F11CE57-11E6-42D2-A615-46EF065B3060}" type="presParOf" srcId="{71045F8C-00FA-488E-A7BD-E2E6753D979D}" destId="{851BB866-B6AE-4566-893F-4C635BA974FC}" srcOrd="4" destOrd="0" presId="urn:microsoft.com/office/officeart/2005/8/layout/target3"/>
    <dgm:cxn modelId="{1F533634-F016-4870-A5A0-B9299C84FB51}" type="presParOf" srcId="{71045F8C-00FA-488E-A7BD-E2E6753D979D}" destId="{643EA938-EDE0-4533-ACCC-D2BD6F3A527C}" srcOrd="5" destOrd="0" presId="urn:microsoft.com/office/officeart/2005/8/layout/target3"/>
    <dgm:cxn modelId="{64E176F8-8064-4E8F-8874-EC0AEB7C84C3}" type="presParOf" srcId="{71045F8C-00FA-488E-A7BD-E2E6753D979D}" destId="{92F31B18-D66D-4CC7-89B9-378928DE877D}" srcOrd="6" destOrd="0" presId="urn:microsoft.com/office/officeart/2005/8/layout/target3"/>
    <dgm:cxn modelId="{382B20AA-EE66-4FF0-9D99-026298205A36}" type="presParOf" srcId="{71045F8C-00FA-488E-A7BD-E2E6753D979D}" destId="{902074E1-B931-4618-97F1-FADBE82E9C3C}" srcOrd="7" destOrd="0" presId="urn:microsoft.com/office/officeart/2005/8/layout/target3"/>
    <dgm:cxn modelId="{4D0ED8FB-F661-40C2-9559-964CF5E6D2FD}" type="presParOf" srcId="{71045F8C-00FA-488E-A7BD-E2E6753D979D}" destId="{A3817367-F2BC-482F-8832-FA00B51DCCF3}" srcOrd="8" destOrd="0" presId="urn:microsoft.com/office/officeart/2005/8/layout/target3"/>
    <dgm:cxn modelId="{0CCD1F5D-98B0-41AE-A4F2-1AD56CFB1EB5}" type="presParOf" srcId="{71045F8C-00FA-488E-A7BD-E2E6753D979D}" destId="{626ABFF6-56C8-4386-B662-68EC364EED9D}" srcOrd="9" destOrd="0" presId="urn:microsoft.com/office/officeart/2005/8/layout/target3"/>
    <dgm:cxn modelId="{2450C422-5591-4AF8-9E7F-02573B810147}" type="presParOf" srcId="{71045F8C-00FA-488E-A7BD-E2E6753D979D}" destId="{6DB11F1C-D028-4800-9625-6611CA9DE6D4}" srcOrd="10" destOrd="0" presId="urn:microsoft.com/office/officeart/2005/8/layout/target3"/>
    <dgm:cxn modelId="{0BA0B134-106A-444E-967F-BACD0B9A7601}" type="presParOf" srcId="{71045F8C-00FA-488E-A7BD-E2E6753D979D}" destId="{CDED6FE3-AD8F-4ACC-B6B8-710EDDD97598}" srcOrd="11" destOrd="0" presId="urn:microsoft.com/office/officeart/2005/8/layout/target3"/>
    <dgm:cxn modelId="{64570C9E-7A4F-4059-81C3-F1D95C8F26FE}" type="presParOf" srcId="{71045F8C-00FA-488E-A7BD-E2E6753D979D}" destId="{397AC6D7-84A6-4150-958F-83C92D9ACF38}" srcOrd="12" destOrd="0" presId="urn:microsoft.com/office/officeart/2005/8/layout/target3"/>
    <dgm:cxn modelId="{1E6CAF07-21F3-4750-89E4-7272B0D90774}" type="presParOf" srcId="{71045F8C-00FA-488E-A7BD-E2E6753D979D}" destId="{D7419528-33A6-416D-9E64-B3F7915C5149}" srcOrd="13" destOrd="0" presId="urn:microsoft.com/office/officeart/2005/8/layout/target3"/>
    <dgm:cxn modelId="{C6DCB2E1-1B95-4805-8D74-0B468CE032DB}" type="presParOf" srcId="{71045F8C-00FA-488E-A7BD-E2E6753D979D}" destId="{97289DF2-90F4-4EC2-A9FC-633B00BAB610}" srcOrd="14" destOrd="0" presId="urn:microsoft.com/office/officeart/2005/8/layout/target3"/>
    <dgm:cxn modelId="{5130997F-1810-4D45-8C70-E027E212DBFE}" type="presParOf" srcId="{71045F8C-00FA-488E-A7BD-E2E6753D979D}" destId="{234EBA9D-95B4-4C20-A84E-6F65F1085DC6}" srcOrd="15" destOrd="0" presId="urn:microsoft.com/office/officeart/2005/8/layout/target3"/>
    <dgm:cxn modelId="{0013BBC7-9C76-4EAC-B4B7-57384C2BAEE8}" type="presParOf" srcId="{71045F8C-00FA-488E-A7BD-E2E6753D979D}" destId="{12255512-213F-41DF-90A6-8B4CD74A2B52}" srcOrd="16" destOrd="0" presId="urn:microsoft.com/office/officeart/2005/8/layout/target3"/>
    <dgm:cxn modelId="{35426ABD-F3D7-48CD-9D59-712ED7C8DDF2}" type="presParOf" srcId="{71045F8C-00FA-488E-A7BD-E2E6753D979D}" destId="{50C2F88D-8688-44C2-A854-691F34009D3B}" srcOrd="17" destOrd="0" presId="urn:microsoft.com/office/officeart/2005/8/layout/target3"/>
    <dgm:cxn modelId="{A9AB6FB9-C150-4DB4-9357-0CC11DE0880D}" type="presParOf" srcId="{71045F8C-00FA-488E-A7BD-E2E6753D979D}" destId="{4D19AB04-24FA-40C2-B203-52AE3D15E171}" srcOrd="18" destOrd="0" presId="urn:microsoft.com/office/officeart/2005/8/layout/target3"/>
    <dgm:cxn modelId="{2A6B25D0-FE4F-4736-87B5-EEB35D2D5C2D}" type="presParOf" srcId="{71045F8C-00FA-488E-A7BD-E2E6753D979D}" destId="{832BF48F-0145-4429-9E02-8FCA946CCE9E}" srcOrd="19" destOrd="0" presId="urn:microsoft.com/office/officeart/2005/8/layout/target3"/>
    <dgm:cxn modelId="{15143096-3011-4A96-A0E0-CD3156B1658D}" type="presParOf" srcId="{71045F8C-00FA-488E-A7BD-E2E6753D979D}" destId="{E7297F21-D4FD-4A41-AE58-814D01A6B5E7}" srcOrd="20" destOrd="0" presId="urn:microsoft.com/office/officeart/2005/8/layout/target3"/>
    <dgm:cxn modelId="{B8CAE763-3844-425C-AC83-6CC513C89F72}" type="presParOf" srcId="{71045F8C-00FA-488E-A7BD-E2E6753D979D}" destId="{F69A1436-182C-465B-AD7F-FE48E0C090C1}" srcOrd="21" destOrd="0" presId="urn:microsoft.com/office/officeart/2005/8/layout/target3"/>
    <dgm:cxn modelId="{B5106688-D24D-4354-9B07-3145004085BA}" type="presParOf" srcId="{71045F8C-00FA-488E-A7BD-E2E6753D979D}" destId="{AA41A67C-3D3F-4AE9-9E0F-5D7F7BB2E741}" srcOrd="22" destOrd="0" presId="urn:microsoft.com/office/officeart/2005/8/layout/target3"/>
    <dgm:cxn modelId="{F4E59AAC-7B39-4373-A54B-C4FDA69E61C1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Blanka Krejsová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VY_52_INOVACE_12_2.test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6.ročník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2.test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153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449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751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242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267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503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21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45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85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725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28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95065-F93C-4B8A-B1A7-9AAC706B6DEC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EDA1E-FD79-4115-A5B4-420C809BC9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80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4024772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567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649556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 testu pro každého žáka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Vytisknout  každému žáku test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536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37802"/>
            <a:ext cx="8356335" cy="5411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482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985053" cy="5145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43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7704856" cy="636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286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66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3</cp:revision>
  <dcterms:created xsi:type="dcterms:W3CDTF">2012-03-05T19:17:53Z</dcterms:created>
  <dcterms:modified xsi:type="dcterms:W3CDTF">2012-03-06T18:18:26Z</dcterms:modified>
</cp:coreProperties>
</file>