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9" r:id="rId2"/>
    <p:sldId id="260" r:id="rId3"/>
    <p:sldId id="256" r:id="rId4"/>
    <p:sldId id="257" r:id="rId5"/>
    <p:sldId id="258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14F2EA-1E05-4F51-BF3D-2436D459508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E48541-1EF3-438E-908F-A5AFA4C10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218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E48541-1EF3-438E-908F-A5AFA4C10E7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892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549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045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58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387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310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794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035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273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212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93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778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19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VY_32_INOVACE_04A_VÁNOCE - CHRISTMAS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1371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276872"/>
            <a:ext cx="8229600" cy="1143000"/>
          </a:xfrm>
        </p:spPr>
        <p:txBody>
          <a:bodyPr/>
          <a:lstStyle/>
          <a:p>
            <a:r>
              <a:rPr lang="cs-CZ" dirty="0" smtClean="0"/>
              <a:t>Slovní zásoba - Vánoce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5865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CHRISTMAS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12776"/>
            <a:ext cx="4222576" cy="4515222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703163"/>
            <a:ext cx="1752600" cy="141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64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MATCH and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write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3600" b="1" dirty="0" err="1" smtClean="0"/>
              <a:t>Merry</a:t>
            </a:r>
            <a:r>
              <a:rPr lang="cs-CZ" sz="3600" b="1" dirty="0" smtClean="0"/>
              <a:t> </a:t>
            </a:r>
            <a:r>
              <a:rPr lang="cs-CZ" sz="3600" b="1" dirty="0" err="1"/>
              <a:t>C</a:t>
            </a:r>
            <a:r>
              <a:rPr lang="cs-CZ" sz="3600" b="1" dirty="0" err="1" smtClean="0"/>
              <a:t>hristmas</a:t>
            </a:r>
            <a:r>
              <a:rPr lang="cs-CZ" sz="3600" b="1" dirty="0" smtClean="0"/>
              <a:t>!</a:t>
            </a:r>
          </a:p>
          <a:p>
            <a:r>
              <a:rPr lang="cs-CZ" sz="3600" b="1" dirty="0" err="1" smtClean="0"/>
              <a:t>Christmas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tree</a:t>
            </a:r>
            <a:endParaRPr lang="cs-CZ" sz="3600" b="1" dirty="0" smtClean="0"/>
          </a:p>
          <a:p>
            <a:r>
              <a:rPr lang="cs-CZ" sz="3600" b="1" dirty="0" err="1" smtClean="0"/>
              <a:t>Christmas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cracker</a:t>
            </a:r>
            <a:endParaRPr lang="cs-CZ" sz="3600" b="1" dirty="0" smtClean="0"/>
          </a:p>
          <a:p>
            <a:r>
              <a:rPr lang="cs-CZ" sz="3600" b="1" dirty="0" err="1" smtClean="0"/>
              <a:t>Joke</a:t>
            </a:r>
            <a:endParaRPr lang="cs-CZ" sz="3600" b="1" dirty="0" smtClean="0"/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Vtip</a:t>
            </a:r>
          </a:p>
          <a:p>
            <a:r>
              <a:rPr lang="cs-CZ" sz="3600" b="1" dirty="0" smtClean="0"/>
              <a:t>Vánoční stromeček</a:t>
            </a:r>
          </a:p>
          <a:p>
            <a:r>
              <a:rPr lang="cs-CZ" sz="3600" b="1" dirty="0" smtClean="0"/>
              <a:t>Veselé Vánoce!</a:t>
            </a:r>
          </a:p>
          <a:p>
            <a:r>
              <a:rPr lang="cs-CZ" sz="3600" b="1" dirty="0" smtClean="0"/>
              <a:t>Vánoční prskavka</a:t>
            </a:r>
            <a:endParaRPr lang="cs-CZ" sz="3600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4221088"/>
            <a:ext cx="1752600" cy="141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501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Nativity play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0000" y="1556792"/>
            <a:ext cx="6384000" cy="478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137567"/>
            <a:ext cx="1752600" cy="141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331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336704"/>
          </a:xfrm>
        </p:spPr>
        <p:txBody>
          <a:bodyPr>
            <a:normAutofit lnSpcReduction="10000"/>
          </a:bodyPr>
          <a:lstStyle/>
          <a:p>
            <a:r>
              <a:rPr lang="cs-CZ" dirty="0"/>
              <a:t>Vánoce ve Spojeném království zdobí množstvím světel a typických vánočních ozdob osvětlujících ulice a tradičními koledami a děti netrpělivě očekávají příchod Otce Vánoc (</a:t>
            </a:r>
            <a:r>
              <a:rPr lang="cs-CZ" dirty="0" err="1"/>
              <a:t>Father</a:t>
            </a:r>
            <a:r>
              <a:rPr lang="cs-CZ" dirty="0"/>
              <a:t> </a:t>
            </a:r>
            <a:r>
              <a:rPr lang="cs-CZ" dirty="0" err="1"/>
              <a:t>Christmas</a:t>
            </a:r>
            <a:r>
              <a:rPr lang="cs-CZ" dirty="0"/>
              <a:t>), jenž přistane se svým sobím spřežením na střeše za komínem. Vyvěšují svou vánoční punčochu k nohám postele a čekají na dárky. Ty rozbalují pouze 25. prosince v čase snídaně. V poledne pak mají tradiční vánoční oběd - pečeného krocana a vánoční </a:t>
            </a:r>
            <a:r>
              <a:rPr lang="cs-CZ" dirty="0" err="1"/>
              <a:t>pudding</a:t>
            </a:r>
            <a:r>
              <a:rPr lang="cs-CZ" dirty="0"/>
              <a:t>. 26. prosinec se nazývá Boxing </a:t>
            </a:r>
            <a:r>
              <a:rPr lang="cs-CZ" dirty="0" err="1"/>
              <a:t>Day</a:t>
            </a:r>
            <a:r>
              <a:rPr lang="cs-CZ" dirty="0"/>
              <a:t>. Tohoto dne chodí rodiče se svými dětmi na představení pantomimy.</a:t>
            </a:r>
          </a:p>
        </p:txBody>
      </p:sp>
    </p:spTree>
    <p:extLst>
      <p:ext uri="{BB962C8B-B14F-4D97-AF65-F5344CB8AC3E}">
        <p14:creationId xmlns:p14="http://schemas.microsoft.com/office/powerpoint/2010/main" val="1758376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Ilustrace a fotografie: archiv autora</a:t>
            </a:r>
          </a:p>
          <a:p>
            <a:r>
              <a:rPr lang="cs-CZ" dirty="0"/>
              <a:t>SO 690-2 (1)</a:t>
            </a:r>
          </a:p>
          <a:p>
            <a:r>
              <a:rPr lang="cs-CZ" smtClean="0"/>
              <a:t>Přispěvatelé </a:t>
            </a:r>
            <a:r>
              <a:rPr lang="cs-CZ" dirty="0"/>
              <a:t>Wikipedie, Spojené království [online], Wikipedie: Otevřená encyklopedie, c2012, Datum poslední revize 27. 02. 2012, 01:25 UTC, [citováno 10. 03. 2012] &lt;http://cs.wikipedia.org/w/</a:t>
            </a:r>
            <a:r>
              <a:rPr lang="cs-CZ" dirty="0" err="1"/>
              <a:t>index.php?title</a:t>
            </a:r>
            <a:r>
              <a:rPr lang="cs-CZ" dirty="0"/>
              <a:t>=Spojen%C3%A9_kr%C3%A1lovstv%C3%AD&amp;oldid=8195450&gt;</a:t>
            </a:r>
          </a:p>
        </p:txBody>
      </p:sp>
    </p:spTree>
    <p:extLst>
      <p:ext uri="{BB962C8B-B14F-4D97-AF65-F5344CB8AC3E}">
        <p14:creationId xmlns:p14="http://schemas.microsoft.com/office/powerpoint/2010/main" val="1677370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rgbClr val="4A6617"/>
      </a:dk1>
      <a:lt1>
        <a:srgbClr val="C6E58F"/>
      </a:lt1>
      <a:dk2>
        <a:srgbClr val="AAD957"/>
      </a:dk2>
      <a:lt2>
        <a:srgbClr val="E2F2C7"/>
      </a:lt2>
      <a:accent1>
        <a:srgbClr val="31440F"/>
      </a:accent1>
      <a:accent2>
        <a:srgbClr val="AAD957"/>
      </a:accent2>
      <a:accent3>
        <a:srgbClr val="FFC000"/>
      </a:accent3>
      <a:accent4>
        <a:srgbClr val="FF0000"/>
      </a:accent4>
      <a:accent5>
        <a:srgbClr val="92D050"/>
      </a:accent5>
      <a:accent6>
        <a:srgbClr val="4A6617"/>
      </a:accent6>
      <a:hlink>
        <a:srgbClr val="3399FF"/>
      </a:hlink>
      <a:folHlink>
        <a:srgbClr val="B2B2B2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183</Words>
  <Application>Microsoft Office PowerPoint</Application>
  <PresentationFormat>Předvádění na obrazovce (4:3)</PresentationFormat>
  <Paragraphs>19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VY_32_INOVACE_04A_VÁNOCE - CHRISTMAS</vt:lpstr>
      <vt:lpstr>Slovní zásoba - Vánoce</vt:lpstr>
      <vt:lpstr>CHRISTMAS</vt:lpstr>
      <vt:lpstr>MATCH and write</vt:lpstr>
      <vt:lpstr>Nativity play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Míková</dc:creator>
  <cp:lastModifiedBy>Míková</cp:lastModifiedBy>
  <cp:revision>13</cp:revision>
  <dcterms:created xsi:type="dcterms:W3CDTF">2011-01-10T17:51:28Z</dcterms:created>
  <dcterms:modified xsi:type="dcterms:W3CDTF">2012-03-10T14:25:39Z</dcterms:modified>
</cp:coreProperties>
</file>