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58" r:id="rId4"/>
    <p:sldId id="264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3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VY_32_INOVACE_01_Matematika </a:t>
          </a:r>
          <a:r>
            <a:rPr lang="cs-CZ" dirty="0" smtClean="0"/>
            <a:t>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 Trojúhelníky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C4C883D-F33F-4E3D-B403-3ECE7602A229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69C1CB8-6B04-476B-8275-94D7B0310AD5}" type="presOf" srcId="{EBC41103-E2E5-4D48-9B4B-425520D3D098}" destId="{3BA01B75-849B-4716-8BCD-084A86FF328F}" srcOrd="0" destOrd="0" presId="urn:microsoft.com/office/officeart/2005/8/layout/target3"/>
    <dgm:cxn modelId="{FA05A8BC-556D-4A88-B96A-D461F4D305DC}" type="presOf" srcId="{019433A1-1324-4DE1-9E6F-32B851095F74}" destId="{E7297F21-D4FD-4A41-AE58-814D01A6B5E7}" srcOrd="1" destOrd="0" presId="urn:microsoft.com/office/officeart/2005/8/layout/target3"/>
    <dgm:cxn modelId="{B23C8131-DC45-4C86-8169-3764E691D71E}" type="presOf" srcId="{EBC41103-E2E5-4D48-9B4B-425520D3D098}" destId="{A27B6496-BF1B-4384-9217-9659064D5D6A}" srcOrd="1" destOrd="0" presId="urn:microsoft.com/office/officeart/2005/8/layout/target3"/>
    <dgm:cxn modelId="{CEDDF349-DAA4-4C7E-BA27-21543AB6D359}" type="presOf" srcId="{445C7998-7549-48B0-BD68-D4F0167F02E5}" destId="{4D19AB04-24FA-40C2-B203-52AE3D15E171}" srcOrd="1" destOrd="0" presId="urn:microsoft.com/office/officeart/2005/8/layout/target3"/>
    <dgm:cxn modelId="{32F6BC79-5C53-4B14-836D-4855007D9BFF}" type="presOf" srcId="{019433A1-1324-4DE1-9E6F-32B851095F74}" destId="{A3817367-F2BC-482F-8832-FA00B51DCCF3}" srcOrd="0" destOrd="0" presId="urn:microsoft.com/office/officeart/2005/8/layout/target3"/>
    <dgm:cxn modelId="{A8A3C2F8-D1B7-4D72-9810-7DBDEDD5BB02}" type="presOf" srcId="{C73C7642-F245-4585-8F88-243F9FAEF6CA}" destId="{9A9B6F4F-B6FF-4F2D-B640-A8473E589523}" srcOrd="0" destOrd="0" presId="urn:microsoft.com/office/officeart/2005/8/layout/target3"/>
    <dgm:cxn modelId="{CD8EC67C-452E-405F-BA51-36E7AC0F6836}" type="presOf" srcId="{39F8B381-5807-488E-AC22-73DD4140ED4A}" destId="{71045F8C-00FA-488E-A7BD-E2E6753D979D}" srcOrd="0" destOrd="0" presId="urn:microsoft.com/office/officeart/2005/8/layout/target3"/>
    <dgm:cxn modelId="{44726921-A332-4CB8-A669-BA9A1A101E13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661BA47-49E6-45D8-9196-490C3EFA17F7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5296640-FAE1-4691-B6FC-3A2F40BEF22C}" type="presOf" srcId="{FBBFC3EA-9D9D-4F3A-BEA6-9C2C0E46BF20}" destId="{832BF48F-0145-4429-9E02-8FCA946CCE9E}" srcOrd="1" destOrd="0" presId="urn:microsoft.com/office/officeart/2005/8/layout/target3"/>
    <dgm:cxn modelId="{E9B0AA45-CD93-459B-BBD6-0F990D3C14DC}" type="presParOf" srcId="{71045F8C-00FA-488E-A7BD-E2E6753D979D}" destId="{3577EC6B-C980-4F34-8C69-4365E7B8FC8C}" srcOrd="0" destOrd="0" presId="urn:microsoft.com/office/officeart/2005/8/layout/target3"/>
    <dgm:cxn modelId="{C619A1EF-1621-4E53-A16C-78BDE53BD2FD}" type="presParOf" srcId="{71045F8C-00FA-488E-A7BD-E2E6753D979D}" destId="{6940EB87-DC1D-4BC3-9408-9AC2E1FFC039}" srcOrd="1" destOrd="0" presId="urn:microsoft.com/office/officeart/2005/8/layout/target3"/>
    <dgm:cxn modelId="{18DB9446-D594-4B7A-8446-176D298A2F7D}" type="presParOf" srcId="{71045F8C-00FA-488E-A7BD-E2E6753D979D}" destId="{BC35EE03-4121-4EF9-923D-7CB6D30D358D}" srcOrd="2" destOrd="0" presId="urn:microsoft.com/office/officeart/2005/8/layout/target3"/>
    <dgm:cxn modelId="{E37FB518-BADA-497E-9CCE-2312F606C28C}" type="presParOf" srcId="{71045F8C-00FA-488E-A7BD-E2E6753D979D}" destId="{C95EEA27-3CBF-4645-A92D-9D8AF5C1CBFC}" srcOrd="3" destOrd="0" presId="urn:microsoft.com/office/officeart/2005/8/layout/target3"/>
    <dgm:cxn modelId="{63A44C51-FAE7-4D1E-9CEA-69935385AFA8}" type="presParOf" srcId="{71045F8C-00FA-488E-A7BD-E2E6753D979D}" destId="{851BB866-B6AE-4566-893F-4C635BA974FC}" srcOrd="4" destOrd="0" presId="urn:microsoft.com/office/officeart/2005/8/layout/target3"/>
    <dgm:cxn modelId="{FC5A6204-6E6A-4D05-883A-A823F116E372}" type="presParOf" srcId="{71045F8C-00FA-488E-A7BD-E2E6753D979D}" destId="{643EA938-EDE0-4533-ACCC-D2BD6F3A527C}" srcOrd="5" destOrd="0" presId="urn:microsoft.com/office/officeart/2005/8/layout/target3"/>
    <dgm:cxn modelId="{E7FEE54B-BDDF-4342-B3C1-A4DEAB075839}" type="presParOf" srcId="{71045F8C-00FA-488E-A7BD-E2E6753D979D}" destId="{92F31B18-D66D-4CC7-89B9-378928DE877D}" srcOrd="6" destOrd="0" presId="urn:microsoft.com/office/officeart/2005/8/layout/target3"/>
    <dgm:cxn modelId="{6E3DD83D-7378-4F06-B868-5762F0707909}" type="presParOf" srcId="{71045F8C-00FA-488E-A7BD-E2E6753D979D}" destId="{902074E1-B931-4618-97F1-FADBE82E9C3C}" srcOrd="7" destOrd="0" presId="urn:microsoft.com/office/officeart/2005/8/layout/target3"/>
    <dgm:cxn modelId="{68831653-70D2-441E-A9E9-D085724BA87A}" type="presParOf" srcId="{71045F8C-00FA-488E-A7BD-E2E6753D979D}" destId="{A3817367-F2BC-482F-8832-FA00B51DCCF3}" srcOrd="8" destOrd="0" presId="urn:microsoft.com/office/officeart/2005/8/layout/target3"/>
    <dgm:cxn modelId="{FE94A30F-BCDF-4F00-91FD-4937519A463D}" type="presParOf" srcId="{71045F8C-00FA-488E-A7BD-E2E6753D979D}" destId="{2DD79E57-A63E-47D4-A1AB-6DF333476AD4}" srcOrd="9" destOrd="0" presId="urn:microsoft.com/office/officeart/2005/8/layout/target3"/>
    <dgm:cxn modelId="{CC0B5FA9-0DBE-4B12-B72E-72848D6F2EED}" type="presParOf" srcId="{71045F8C-00FA-488E-A7BD-E2E6753D979D}" destId="{648967D3-ED80-4214-8D87-4E7012561E4A}" srcOrd="10" destOrd="0" presId="urn:microsoft.com/office/officeart/2005/8/layout/target3"/>
    <dgm:cxn modelId="{59C4E820-22DB-4A55-A40E-783306641AFD}" type="presParOf" srcId="{71045F8C-00FA-488E-A7BD-E2E6753D979D}" destId="{9A9B6F4F-B6FF-4F2D-B640-A8473E589523}" srcOrd="11" destOrd="0" presId="urn:microsoft.com/office/officeart/2005/8/layout/target3"/>
    <dgm:cxn modelId="{75E681ED-5D8F-4716-9567-53DC9FA4E890}" type="presParOf" srcId="{71045F8C-00FA-488E-A7BD-E2E6753D979D}" destId="{13BD0FAF-9F2C-4708-9E63-A8E8E5252943}" srcOrd="12" destOrd="0" presId="urn:microsoft.com/office/officeart/2005/8/layout/target3"/>
    <dgm:cxn modelId="{166EA53E-F397-478B-A938-78F6600CBBBB}" type="presParOf" srcId="{71045F8C-00FA-488E-A7BD-E2E6753D979D}" destId="{6821E7C9-5E4B-45FA-8F82-01E6F26FAA25}" srcOrd="13" destOrd="0" presId="urn:microsoft.com/office/officeart/2005/8/layout/target3"/>
    <dgm:cxn modelId="{E95069C4-53A8-4954-BF90-A4A5843231CB}" type="presParOf" srcId="{71045F8C-00FA-488E-A7BD-E2E6753D979D}" destId="{3BA01B75-849B-4716-8BCD-084A86FF328F}" srcOrd="14" destOrd="0" presId="urn:microsoft.com/office/officeart/2005/8/layout/target3"/>
    <dgm:cxn modelId="{606ED882-ED8E-4392-AFFE-97A91800C18B}" type="presParOf" srcId="{71045F8C-00FA-488E-A7BD-E2E6753D979D}" destId="{4D19AB04-24FA-40C2-B203-52AE3D15E171}" srcOrd="15" destOrd="0" presId="urn:microsoft.com/office/officeart/2005/8/layout/target3"/>
    <dgm:cxn modelId="{1A9FA8A8-0AF5-429E-896B-BE7246004E07}" type="presParOf" srcId="{71045F8C-00FA-488E-A7BD-E2E6753D979D}" destId="{832BF48F-0145-4429-9E02-8FCA946CCE9E}" srcOrd="16" destOrd="0" presId="urn:microsoft.com/office/officeart/2005/8/layout/target3"/>
    <dgm:cxn modelId="{D9864329-7AD1-4400-BAD1-70DE5E246197}" type="presParOf" srcId="{71045F8C-00FA-488E-A7BD-E2E6753D979D}" destId="{E7297F21-D4FD-4A41-AE58-814D01A6B5E7}" srcOrd="17" destOrd="0" presId="urn:microsoft.com/office/officeart/2005/8/layout/target3"/>
    <dgm:cxn modelId="{7CCAF2BB-9150-4BB7-8CB2-A126B0E1645C}" type="presParOf" srcId="{71045F8C-00FA-488E-A7BD-E2E6753D979D}" destId="{59F530CB-4999-43B3-A00D-6AB53886BD77}" srcOrd="18" destOrd="0" presId="urn:microsoft.com/office/officeart/2005/8/layout/target3"/>
    <dgm:cxn modelId="{B955E778-5CAA-49A1-9CFA-361DAB53459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VY_32_INOVACE_01_Matematika </a:t>
          </a:r>
          <a:r>
            <a:rPr lang="cs-CZ" sz="1500" kern="1200" dirty="0" smtClean="0"/>
            <a:t>6. a 7.r.</a:t>
          </a:r>
          <a:endParaRPr lang="cs-CZ" sz="15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Téma: Trojúhelníky</a:t>
          </a:r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60B73F-53D7-4F16-B3B8-DECA31CA170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91442-F079-499B-BA78-E1ECB17F82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206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061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http://cs.wikipedia.org/wiki/Troj%C3%BAheln%C3%ADk#Z.C3.A1kladn.C3.AD_pojmy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1708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http://cs.wikipedia.org/wiki/Troj%C3%BAheln%C3%ADk#Z.C3.A1kladn.C3.AD_pojmy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9119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http://cs.wikipedia.org/wiki/Troj%C3%BAheln%C3%ADk#Z.C3.A1kladn.C3.AD_pojmy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988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7ED7701-0914-47B1-AA1E-3DE722BA6AB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18C48C0-7A67-4B58-906C-D8B94C528D9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://cs.wikipedia.org/wiki/Soubor:Triangle.Scalene.svg" TargetMode="External"/><Relationship Id="rId7" Type="http://schemas.openxmlformats.org/officeDocument/2006/relationships/hyperlink" Target="http://cs.wikipedia.org/wiki/Soubor:Triangle.Isosceles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cs.wikipedia.org/wiki/Soubor:Triangle.Equilateral.svg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://cs.wikipedia.org/wiki/Soubor:Triangle.Scalene.svg" TargetMode="External"/><Relationship Id="rId7" Type="http://schemas.openxmlformats.org/officeDocument/2006/relationships/hyperlink" Target="http://cs.wikipedia.org/wiki/Soubor:Triangle.Isosceles.sv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cs.wikipedia.org/wiki/Soubor:Triangle.Equilateral.svg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hyperlink" Target="http://cs.wikipedia.org/wiki/Soubor:Triangle.Acut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iangle.Obtuse.svg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://cs.wikipedia.org/wiki/Soubor:Triangle.Right.sv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://cs.wikipedia.org/wiki/Soubor:Triangle.Acute.svg" TargetMode="External"/><Relationship Id="rId7" Type="http://schemas.openxmlformats.org/officeDocument/2006/relationships/hyperlink" Target="http://cs.wikipedia.org/wiki/Soubor:Triangle.Obtuse.sv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cs.wikipedia.org/wiki/Soubor:Triangle.Right.svg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08774182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68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2240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Druhy trojúhelníků: Rozdělení podle velikosti stran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227302"/>
              </p:ext>
            </p:extLst>
          </p:nvPr>
        </p:nvGraphicFramePr>
        <p:xfrm>
          <a:off x="457200" y="2276873"/>
          <a:ext cx="8229600" cy="925358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46267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679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Obecný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Rovnostranný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Rovnoramenný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pic>
        <p:nvPicPr>
          <p:cNvPr id="11" name="Picture 22" descr="Obecný trojúhelník">
            <a:hlinkClick r:id="rId3" tooltip="Obecný trojúhelník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427" y="3335026"/>
            <a:ext cx="290968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3" descr="Rovnostranný trojúhelník">
            <a:hlinkClick r:id="rId5" tooltip="Rovnostranný trojúhelník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48810"/>
            <a:ext cx="1944216" cy="1773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4" descr="Rovnoramenný trojúhelník">
            <a:hlinkClick r:id="rId7" tooltip="Rovnoramenný trojúhelník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78507"/>
            <a:ext cx="1208906" cy="221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1784" y="1700808"/>
            <a:ext cx="82626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Vybarvi </a:t>
            </a:r>
            <a:r>
              <a:rPr lang="cs-CZ" sz="2000" dirty="0"/>
              <a:t>odpovídající barvou odpovídající trojúhelník.</a:t>
            </a:r>
          </a:p>
        </p:txBody>
      </p:sp>
    </p:spTree>
    <p:extLst>
      <p:ext uri="{BB962C8B-B14F-4D97-AF65-F5344CB8AC3E}">
        <p14:creationId xmlns:p14="http://schemas.microsoft.com/office/powerpoint/2010/main" val="34431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2240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Druhy trojúhelníků – Řešení</a:t>
            </a:r>
            <a:br>
              <a:rPr lang="cs-CZ" dirty="0" smtClean="0"/>
            </a:br>
            <a:r>
              <a:rPr lang="cs-CZ" dirty="0" smtClean="0"/>
              <a:t> Rozdělení podle velikosti stran</a:t>
            </a:r>
            <a:endParaRPr lang="cs-CZ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489550"/>
              </p:ext>
            </p:extLst>
          </p:nvPr>
        </p:nvGraphicFramePr>
        <p:xfrm>
          <a:off x="457200" y="2276873"/>
          <a:ext cx="8229600" cy="925358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46267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679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Obecný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Rovnostranný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Rovnoramenný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pic>
        <p:nvPicPr>
          <p:cNvPr id="2070" name="Picture 22" descr="Obecný trojúhelník">
            <a:hlinkClick r:id="rId3" tooltip="Obecný trojúhelník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21972"/>
            <a:ext cx="302908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Rovnostranný trojúhelník">
            <a:hlinkClick r:id="rId5" tooltip="Rovnostranný trojúhelník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11" y="4653136"/>
            <a:ext cx="1944216" cy="1773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Rovnoramenný trojúhelník">
            <a:hlinkClick r:id="rId7" tooltip="Rovnoramenný trojúhelník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453" y="4077072"/>
            <a:ext cx="1208906" cy="221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7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Druhy trojúhelníků: Rozdělení podle velikosti vnitřních úhlů</a:t>
            </a:r>
            <a:endParaRPr lang="cs-CZ" dirty="0"/>
          </a:p>
        </p:txBody>
      </p:sp>
      <p:graphicFrame>
        <p:nvGraphicFramePr>
          <p:cNvPr id="11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866572"/>
              </p:ext>
            </p:extLst>
          </p:nvPr>
        </p:nvGraphicFramePr>
        <p:xfrm>
          <a:off x="457200" y="2204865"/>
          <a:ext cx="8229600" cy="81833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45257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9514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Ostroúhlý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Pravoúhlý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Tupoúhlý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pic>
        <p:nvPicPr>
          <p:cNvPr id="12" name="Picture 2" descr="Ostroúhlý trojúhelník">
            <a:hlinkClick r:id="rId2" tooltip="Ostroúhlý trojúhelník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092" y="3512350"/>
            <a:ext cx="3240360" cy="222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Pravoúhlý trojúhelník">
            <a:hlinkClick r:id="rId4" tooltip="Pravoúhlý trojúhelník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37842"/>
            <a:ext cx="1932640" cy="227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Tupoúhlý trojúhelník">
            <a:hlinkClick r:id="rId6" tooltip="Tupoúhlý trojúhelník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81" y="3320967"/>
            <a:ext cx="2808312" cy="244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1592" y="2127376"/>
            <a:ext cx="82809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Vybarvi odpovídající barvou odpovídající trojúhelník.</a:t>
            </a:r>
          </a:p>
        </p:txBody>
      </p:sp>
    </p:spTree>
    <p:extLst>
      <p:ext uri="{BB962C8B-B14F-4D97-AF65-F5344CB8AC3E}">
        <p14:creationId xmlns:p14="http://schemas.microsoft.com/office/powerpoint/2010/main" val="289610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Druhy trojúhelníků - Řešení</a:t>
            </a:r>
            <a:br>
              <a:rPr lang="cs-CZ" dirty="0" smtClean="0"/>
            </a:br>
            <a:r>
              <a:rPr lang="cs-CZ" dirty="0" smtClean="0"/>
              <a:t>Rozdělení podle velikosti vnitřních úhlů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203851"/>
              </p:ext>
            </p:extLst>
          </p:nvPr>
        </p:nvGraphicFramePr>
        <p:xfrm>
          <a:off x="457200" y="2204865"/>
          <a:ext cx="8229600" cy="81833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45257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9514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Ostroúhlý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Pravoúhlý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Tupoúhlý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Ostroúhlý trojúhelník">
            <a:hlinkClick r:id="rId3" tooltip="Ostroúhlý trojúhelník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24" y="3537011"/>
            <a:ext cx="3240360" cy="222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Pravoúhlý trojúhelník">
            <a:hlinkClick r:id="rId5" tooltip="Pravoúhlý trojúhelník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487691"/>
            <a:ext cx="1932640" cy="227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upoúhlý trojúhelník">
            <a:hlinkClick r:id="rId7" tooltip="Tupoúhlý trojúhelník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12976"/>
            <a:ext cx="2808312" cy="244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70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 promítnutím na interaktivní tabuli zopakovat co je trojúhelník, trojúhelníkovou nerovnost a součet vnitřních úhlů trojúhelníku.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Vybarvit odpovídající barvou odpovídající trojúhelník.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Zopakovat vlastnosti  jednotlivých druhů trojúhelníků.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2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možné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Načrtni těžnice a těžiště.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Načrtni střední příčky.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Načrtni výšky.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Načrtni kružnici vepsanou a opsanou.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z uvedených trojúhelníků jsou středově nebo osově souměrné.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90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Text vytvořen </a:t>
            </a:r>
            <a:r>
              <a:rPr lang="cs-CZ" dirty="0" err="1" smtClean="0"/>
              <a:t>autotem</a:t>
            </a:r>
            <a:r>
              <a:rPr lang="cs-CZ" smtClean="0"/>
              <a:t> 5</a:t>
            </a:r>
            <a:r>
              <a:rPr lang="cs-CZ" dirty="0" smtClean="0"/>
              <a:t>. 9. 2011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37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317</TotalTime>
  <Words>161</Words>
  <Application>Microsoft Office PowerPoint</Application>
  <PresentationFormat>Předvádění na obrazovce (4:3)</PresentationFormat>
  <Paragraphs>51</Paragraphs>
  <Slides>8</Slides>
  <Notes>5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                     </vt:lpstr>
      <vt:lpstr>Druhy trojúhelníků: Rozdělení podle velikosti stran</vt:lpstr>
      <vt:lpstr>Druhy trojúhelníků – Řešení  Rozdělení podle velikosti stran</vt:lpstr>
      <vt:lpstr>Druhy trojúhelníků: Rozdělení podle velikosti vnitřních úhlů</vt:lpstr>
      <vt:lpstr>Druhy trojúhelníků - Řešení Rozdělení podle velikosti vnitřních úhlů</vt:lpstr>
      <vt:lpstr>Úkoly</vt:lpstr>
      <vt:lpstr>Další možné úkoly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30</cp:revision>
  <dcterms:created xsi:type="dcterms:W3CDTF">2011-09-04T13:13:58Z</dcterms:created>
  <dcterms:modified xsi:type="dcterms:W3CDTF">2012-12-18T10:18:49Z</dcterms:modified>
</cp:coreProperties>
</file>