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61" r:id="rId3"/>
    <p:sldId id="257" r:id="rId4"/>
    <p:sldId id="263" r:id="rId5"/>
    <p:sldId id="258" r:id="rId6"/>
    <p:sldId id="264" r:id="rId7"/>
    <p:sldId id="259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VY_32_Inovace_04_Matematika </a:t>
          </a:r>
          <a:r>
            <a:rPr lang="cs-CZ" sz="2000" dirty="0" smtClean="0"/>
            <a:t>6. a 7.r.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ČÍSELNÁ OSA-desetinná čísla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C7CB47-2AAC-440C-B3F5-6538DB2FA425}" type="presOf" srcId="{D1D4F407-5343-4D3F-B5B9-D407B03CAEB4}" destId="{AED2198E-93D5-4001-81B4-73124B309672}" srcOrd="1" destOrd="0" presId="urn:microsoft.com/office/officeart/2005/8/layout/target3"/>
    <dgm:cxn modelId="{0263C96F-1BA3-44D4-B53F-11FF9B1E8D83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952DF6D-AAF3-47AE-BEB5-D61A69B0EB76}" type="presOf" srcId="{D1B46980-6531-4606-95E6-44980827E919}" destId="{2BE915AB-18AA-4053-B92C-3BFC9ED204BB}" srcOrd="1" destOrd="0" presId="urn:microsoft.com/office/officeart/2005/8/layout/target3"/>
    <dgm:cxn modelId="{1FE29F8F-F690-46B5-85CD-2D91F0BE0C95}" type="presOf" srcId="{D8197B8C-B260-4A16-BDF4-0947B075E274}" destId="{25B08C86-7E15-44DC-BE7F-FFB55DD49D12}" srcOrd="0" destOrd="0" presId="urn:microsoft.com/office/officeart/2005/8/layout/target3"/>
    <dgm:cxn modelId="{DF75E00C-9B7C-47BF-81C3-389EF292221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D8C9F22-EAA1-4FE9-95B4-A470F077D61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77FA21B-2C64-440F-9012-D828C3FAD648}" type="presOf" srcId="{D1B46980-6531-4606-95E6-44980827E919}" destId="{6140AFEC-043D-4C43-A2F9-D0F5331DF3A3}" srcOrd="0" destOrd="0" presId="urn:microsoft.com/office/officeart/2005/8/layout/target3"/>
    <dgm:cxn modelId="{9065873B-F78C-4778-A26B-266E77661074}" type="presOf" srcId="{D8197B8C-B260-4A16-BDF4-0947B075E274}" destId="{5A5FFA88-C948-4069-8E93-59FA12366E83}" srcOrd="1" destOrd="0" presId="urn:microsoft.com/office/officeart/2005/8/layout/target3"/>
    <dgm:cxn modelId="{EABBD11C-B923-4E04-8E8A-CF74C026F222}" type="presOf" srcId="{4C35D32F-0EAB-4CD7-82EE-45574DC2A586}" destId="{8BEBB6EC-1DAA-4CAC-8A25-BC0FCBD5DBD5}" srcOrd="0" destOrd="0" presId="urn:microsoft.com/office/officeart/2005/8/layout/target3"/>
    <dgm:cxn modelId="{2964473E-0DEE-4267-A287-904E10FD9DC4}" type="presOf" srcId="{B651F6E3-6281-48DB-9319-2AEAFDAE7572}" destId="{619D679B-A015-4ECF-8348-D1034C574F40}" srcOrd="0" destOrd="0" presId="urn:microsoft.com/office/officeart/2005/8/layout/target3"/>
    <dgm:cxn modelId="{8221A9FA-3FBB-47DB-B48A-496F8E97B3A4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1751124-DFCE-4217-B99E-B3382516FE01}" type="presParOf" srcId="{333A1088-737F-45CB-B68E-254E46348037}" destId="{F5ABB229-8D3B-4694-996A-96F23CF14429}" srcOrd="0" destOrd="0" presId="urn:microsoft.com/office/officeart/2005/8/layout/target3"/>
    <dgm:cxn modelId="{D6D81CB7-47C7-4CEB-ABB6-0A2103C8DA91}" type="presParOf" srcId="{333A1088-737F-45CB-B68E-254E46348037}" destId="{F41139FD-01EE-4571-8B17-4FB00FC51163}" srcOrd="1" destOrd="0" presId="urn:microsoft.com/office/officeart/2005/8/layout/target3"/>
    <dgm:cxn modelId="{31F5BED3-B8C2-42CF-A4A5-0D7AB2364511}" type="presParOf" srcId="{333A1088-737F-45CB-B68E-254E46348037}" destId="{D005CE8C-CC26-4C3E-AC11-E15060ECD759}" srcOrd="2" destOrd="0" presId="urn:microsoft.com/office/officeart/2005/8/layout/target3"/>
    <dgm:cxn modelId="{3E251F9A-DAAC-4552-A5F1-3720F4A8DC26}" type="presParOf" srcId="{333A1088-737F-45CB-B68E-254E46348037}" destId="{2C702D82-9B77-49B7-9568-BB8EB47C3372}" srcOrd="3" destOrd="0" presId="urn:microsoft.com/office/officeart/2005/8/layout/target3"/>
    <dgm:cxn modelId="{03C9298C-BFCE-4CC8-AB48-AFC16F162EA2}" type="presParOf" srcId="{333A1088-737F-45CB-B68E-254E46348037}" destId="{A52A0455-90FF-4808-ABD0-F02540D31D5A}" srcOrd="4" destOrd="0" presId="urn:microsoft.com/office/officeart/2005/8/layout/target3"/>
    <dgm:cxn modelId="{5FCC4195-502E-4097-BF5A-7DB36F0D5DB4}" type="presParOf" srcId="{333A1088-737F-45CB-B68E-254E46348037}" destId="{6140AFEC-043D-4C43-A2F9-D0F5331DF3A3}" srcOrd="5" destOrd="0" presId="urn:microsoft.com/office/officeart/2005/8/layout/target3"/>
    <dgm:cxn modelId="{B6903604-2A76-495F-94E3-D56DC23DC12E}" type="presParOf" srcId="{333A1088-737F-45CB-B68E-254E46348037}" destId="{9358AC05-5D7D-4327-9F80-1AD486AEA664}" srcOrd="6" destOrd="0" presId="urn:microsoft.com/office/officeart/2005/8/layout/target3"/>
    <dgm:cxn modelId="{2C7AB72D-F273-4224-ADF1-85B9A31D1EFD}" type="presParOf" srcId="{333A1088-737F-45CB-B68E-254E46348037}" destId="{313FC574-E1CD-4FB4-B054-0B805CE0447D}" srcOrd="7" destOrd="0" presId="urn:microsoft.com/office/officeart/2005/8/layout/target3"/>
    <dgm:cxn modelId="{82EC0527-B09F-44BB-9798-29C01C73FC12}" type="presParOf" srcId="{333A1088-737F-45CB-B68E-254E46348037}" destId="{619D679B-A015-4ECF-8348-D1034C574F40}" srcOrd="8" destOrd="0" presId="urn:microsoft.com/office/officeart/2005/8/layout/target3"/>
    <dgm:cxn modelId="{6357DF69-7792-4851-859B-11937BF341EC}" type="presParOf" srcId="{333A1088-737F-45CB-B68E-254E46348037}" destId="{322283A8-4A27-4CDA-BAE3-F381106A9174}" srcOrd="9" destOrd="0" presId="urn:microsoft.com/office/officeart/2005/8/layout/target3"/>
    <dgm:cxn modelId="{3C1EEACC-9CBD-4C79-905E-E99A6198FCDD}" type="presParOf" srcId="{333A1088-737F-45CB-B68E-254E46348037}" destId="{FFC9F71D-1B4F-4AD9-A4A6-86ADEFC8AF5C}" srcOrd="10" destOrd="0" presId="urn:microsoft.com/office/officeart/2005/8/layout/target3"/>
    <dgm:cxn modelId="{8AEA869B-2964-4247-8868-FDB5A5EFE29B}" type="presParOf" srcId="{333A1088-737F-45CB-B68E-254E46348037}" destId="{25B08C86-7E15-44DC-BE7F-FFB55DD49D12}" srcOrd="11" destOrd="0" presId="urn:microsoft.com/office/officeart/2005/8/layout/target3"/>
    <dgm:cxn modelId="{CE78A452-2A68-42DE-B378-383CAEDF8843}" type="presParOf" srcId="{333A1088-737F-45CB-B68E-254E46348037}" destId="{76644BE8-9D7C-4C09-B250-3D10AF48CBB7}" srcOrd="12" destOrd="0" presId="urn:microsoft.com/office/officeart/2005/8/layout/target3"/>
    <dgm:cxn modelId="{A38FA058-DA99-4AAB-86FF-DD8E967B05DF}" type="presParOf" srcId="{333A1088-737F-45CB-B68E-254E46348037}" destId="{EE85B701-7295-41C0-BA7A-34D3756A2AE6}" srcOrd="13" destOrd="0" presId="urn:microsoft.com/office/officeart/2005/8/layout/target3"/>
    <dgm:cxn modelId="{D20E0FF8-49AB-4739-B85F-00795D2CB19B}" type="presParOf" srcId="{333A1088-737F-45CB-B68E-254E46348037}" destId="{8BEBB6EC-1DAA-4CAC-8A25-BC0FCBD5DBD5}" srcOrd="14" destOrd="0" presId="urn:microsoft.com/office/officeart/2005/8/layout/target3"/>
    <dgm:cxn modelId="{B2CD4DDB-4AF7-4507-8302-C1C06A66165A}" type="presParOf" srcId="{333A1088-737F-45CB-B68E-254E46348037}" destId="{AED2198E-93D5-4001-81B4-73124B309672}" srcOrd="15" destOrd="0" presId="urn:microsoft.com/office/officeart/2005/8/layout/target3"/>
    <dgm:cxn modelId="{64F7BC39-CB3E-4DA1-B929-FBF6CD08E39C}" type="presParOf" srcId="{333A1088-737F-45CB-B68E-254E46348037}" destId="{2BE915AB-18AA-4053-B92C-3BFC9ED204BB}" srcOrd="16" destOrd="0" presId="urn:microsoft.com/office/officeart/2005/8/layout/target3"/>
    <dgm:cxn modelId="{AEB70A22-5275-42BE-8219-FD2073CB55F0}" type="presParOf" srcId="{333A1088-737F-45CB-B68E-254E46348037}" destId="{6BB5E863-4638-4E1D-BFDE-399D028AC4ED}" srcOrd="17" destOrd="0" presId="urn:microsoft.com/office/officeart/2005/8/layout/target3"/>
    <dgm:cxn modelId="{2F870489-7467-43DE-92F2-04B154530BF2}" type="presParOf" srcId="{333A1088-737F-45CB-B68E-254E46348037}" destId="{5A5FFA88-C948-4069-8E93-59FA12366E83}" srcOrd="18" destOrd="0" presId="urn:microsoft.com/office/officeart/2005/8/layout/target3"/>
    <dgm:cxn modelId="{7211AB81-F7C9-48E8-9050-4D422D3CEA6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1302" y="0"/>
          <a:ext cx="6791039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</a:t>
          </a:r>
          <a:r>
            <a:rPr lang="cs-CZ" sz="2000" kern="1200" smtClean="0"/>
            <a:t>Dolní Benešov,přísp.organ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401302" y="0"/>
        <a:ext cx="6791039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791039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417873" y="453719"/>
        <a:ext cx="6791039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791039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VY_32_Inovace_04_Matematika </a:t>
          </a:r>
          <a:r>
            <a:rPr lang="cs-CZ" sz="2000" kern="1200" dirty="0" smtClean="0"/>
            <a:t>6. a 7.r.</a:t>
          </a:r>
          <a:endParaRPr lang="cs-CZ" sz="2000" kern="1200" dirty="0"/>
        </a:p>
      </dsp:txBody>
      <dsp:txXfrm>
        <a:off x="1417873" y="907438"/>
        <a:ext cx="6791039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791039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ČÍSELNÁ OSA-desetinná čísla</a:t>
          </a:r>
          <a:endParaRPr lang="cs-CZ" sz="2000" kern="1200" dirty="0"/>
        </a:p>
      </dsp:txBody>
      <dsp:txXfrm>
        <a:off x="1417873" y="1361158"/>
        <a:ext cx="6791039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791039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417873" y="1814877"/>
        <a:ext cx="6791039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714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408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324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147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44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378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228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741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024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147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704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473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10995195"/>
              </p:ext>
            </p:extLst>
          </p:nvPr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45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určují obrazy desetinných čísel na číselné ose.</a:t>
            </a:r>
          </a:p>
          <a:p>
            <a:r>
              <a:rPr lang="cs-CZ" dirty="0" smtClean="0"/>
              <a:t>Zapisují čísla na tabuli fixem a mohou se hned přesvědčit o správnosti.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779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Vyznačte na číselné ose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84" y="1679517"/>
            <a:ext cx="8280919" cy="97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ovnoramenný trojúhelník 6"/>
          <p:cNvSpPr/>
          <p:nvPr/>
        </p:nvSpPr>
        <p:spPr>
          <a:xfrm>
            <a:off x="827584" y="4725144"/>
            <a:ext cx="999428" cy="77038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1,2</a:t>
            </a:r>
            <a:endParaRPr lang="cs-CZ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5338580" y="5074332"/>
            <a:ext cx="1008112" cy="7200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0,3</a:t>
            </a:r>
            <a:endParaRPr lang="cs-CZ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7823299" y="4853047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0,75</a:t>
            </a:r>
            <a:endParaRPr lang="cs-CZ" sz="1400" dirty="0"/>
          </a:p>
        </p:txBody>
      </p:sp>
      <p:sp>
        <p:nvSpPr>
          <p:cNvPr id="12" name="Rovnoramenný trojúhelník 11"/>
          <p:cNvSpPr/>
          <p:nvPr/>
        </p:nvSpPr>
        <p:spPr>
          <a:xfrm>
            <a:off x="2339752" y="4974852"/>
            <a:ext cx="1080120" cy="8807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0,5</a:t>
            </a:r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3851920" y="5013176"/>
            <a:ext cx="1296144" cy="84239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2,15</a:t>
            </a:r>
            <a:endParaRPr lang="cs-CZ" sz="1400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6544803" y="4824327"/>
            <a:ext cx="1115053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2,95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29488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6042 -0.14213 L 0.26042 -0.392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844 -0.17615 L -0.09844 -0.4261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546 -0.17893 L 0.16546 -0.4289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6962 -0.17893 L -0.46962 -0.4289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34 -0.16713 L 0.0934 -0.4171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2621 -0.1713 L -0.62621 -0.421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84" y="1679517"/>
            <a:ext cx="8280919" cy="97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ovnoramenný trojúhelník 6"/>
          <p:cNvSpPr/>
          <p:nvPr/>
        </p:nvSpPr>
        <p:spPr>
          <a:xfrm>
            <a:off x="3203848" y="2265875"/>
            <a:ext cx="999428" cy="77038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1,2</a:t>
            </a:r>
            <a:endParaRPr lang="cs-CZ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1007604" y="2165292"/>
            <a:ext cx="1008112" cy="7200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0,3</a:t>
            </a:r>
            <a:endParaRPr lang="cs-CZ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2065305" y="197222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0,75</a:t>
            </a:r>
            <a:endParaRPr lang="cs-CZ" sz="1400" dirty="0"/>
          </a:p>
        </p:txBody>
      </p:sp>
      <p:sp>
        <p:nvSpPr>
          <p:cNvPr id="12" name="Rovnoramenný trojúhelník 11"/>
          <p:cNvSpPr/>
          <p:nvPr/>
        </p:nvSpPr>
        <p:spPr>
          <a:xfrm>
            <a:off x="1475656" y="2200052"/>
            <a:ext cx="1080120" cy="8807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0,5</a:t>
            </a:r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5408628" y="2165292"/>
            <a:ext cx="1296144" cy="84239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2,15</a:t>
            </a:r>
            <a:endParaRPr lang="cs-CZ" sz="1400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7380312" y="2122241"/>
            <a:ext cx="1115053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2,95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810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Vyznačte na číselné ose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12745416" cy="1925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ovnoramenný trojúhelník 3"/>
          <p:cNvSpPr/>
          <p:nvPr/>
        </p:nvSpPr>
        <p:spPr>
          <a:xfrm>
            <a:off x="2771800" y="486916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0,42</a:t>
            </a:r>
            <a:endParaRPr lang="cs-CZ" sz="1400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4355976" y="486152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0,05</a:t>
            </a:r>
            <a:endParaRPr lang="cs-CZ" sz="1400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1043608" y="4869160"/>
            <a:ext cx="1080120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0,5</a:t>
            </a: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5868144" y="486152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1,39</a:t>
            </a:r>
            <a:endParaRPr lang="cs-CZ" sz="1400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7282008" y="4855435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1,56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39673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063 -0.08925 L 0.09063 -0.3391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882 -0.11029 L -0.12882 -0.3602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5174 -0.0881 L -0.45174 -0.3380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159 -0.10914 L -0.08159 -0.3590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746 -0.10844 L -0.15746 -0.3583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výsledky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964" y="1724246"/>
            <a:ext cx="12745416" cy="1925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ovnoramenný trojúhelník 3"/>
          <p:cNvSpPr/>
          <p:nvPr/>
        </p:nvSpPr>
        <p:spPr>
          <a:xfrm>
            <a:off x="1507253" y="248983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0,42</a:t>
            </a:r>
            <a:endParaRPr lang="cs-CZ" sz="1400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224317" y="2462061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0,05</a:t>
            </a:r>
            <a:endParaRPr lang="cs-CZ" sz="1400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1868240" y="2846060"/>
            <a:ext cx="1080120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0,5</a:t>
            </a: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5076056" y="248983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1,39</a:t>
            </a:r>
            <a:endParaRPr lang="cs-CZ" sz="1400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5796136" y="2462061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1,56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61357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Vyznačte na číselné ose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8892480" cy="2621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ovnoramenný trojúhelník 3"/>
          <p:cNvSpPr/>
          <p:nvPr/>
        </p:nvSpPr>
        <p:spPr>
          <a:xfrm>
            <a:off x="755576" y="522920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0,1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2143144" y="522920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1,1</a:t>
            </a:r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3321924" y="522920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0,85</a:t>
            </a:r>
            <a:endParaRPr lang="cs-CZ" sz="1400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4473696" y="522920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0,01</a:t>
            </a:r>
            <a:endParaRPr lang="cs-CZ" sz="1400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5652120" y="520955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0,25</a:t>
            </a:r>
            <a:endParaRPr lang="cs-CZ" sz="14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6948264" y="520955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1,28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32860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77 -0.15278 L -0.01077 -0.402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9896 -0.14213 L 0.49896 -0.3921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469 -0.14213 L 0.20469 -0.3921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6458 -0.15278 L -0.46458 -0.4027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3594 -0.15 L -0.43594 -0.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368 -0.13935 L 0.08368 -0.3893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výsledky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8892480" cy="2621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ovnoramenný trojúhelník 3"/>
          <p:cNvSpPr/>
          <p:nvPr/>
        </p:nvSpPr>
        <p:spPr>
          <a:xfrm>
            <a:off x="683568" y="2867608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0,1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6712824" y="2843022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1,1</a:t>
            </a:r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5220072" y="2564904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0,85</a:t>
            </a:r>
            <a:endParaRPr lang="cs-CZ" sz="1400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251520" y="2559926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0,01</a:t>
            </a:r>
            <a:endParaRPr lang="cs-CZ" sz="1400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1593376" y="2559926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0,25</a:t>
            </a:r>
            <a:endParaRPr lang="cs-CZ" sz="14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7748258" y="2564904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1,28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73621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číselné osy i text jsou vytvořeny autorkou.</a:t>
            </a:r>
          </a:p>
          <a:p>
            <a:r>
              <a:rPr lang="cs-CZ" smtClean="0"/>
              <a:t>29.9.2011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0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</TotalTime>
  <Words>112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Vyznačte na číselné ose</vt:lpstr>
      <vt:lpstr>výsledky</vt:lpstr>
      <vt:lpstr>Vyznačte na číselné ose</vt:lpstr>
      <vt:lpstr>výsledky</vt:lpstr>
      <vt:lpstr>Vyznačte na číselné ose</vt:lpstr>
      <vt:lpstr>výsledky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13</cp:revision>
  <dcterms:created xsi:type="dcterms:W3CDTF">2011-12-29T21:26:23Z</dcterms:created>
  <dcterms:modified xsi:type="dcterms:W3CDTF">2012-12-15T17:54:23Z</dcterms:modified>
</cp:coreProperties>
</file>