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4" r:id="rId2"/>
    <p:sldId id="258" r:id="rId3"/>
    <p:sldId id="263" r:id="rId4"/>
    <p:sldId id="262" r:id="rId5"/>
    <p:sldId id="267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/>
            <a:t>Název školy: Základní škola Dolní Benešov, příspěvková organizace   </a:t>
          </a:r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/>
            <a:t>Autor: Mgr. Lucie Hamplová</a:t>
          </a: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VY_32_INOVACE_06_Matematika </a:t>
          </a:r>
          <a:r>
            <a:rPr lang="cs-CZ" dirty="0" smtClean="0"/>
            <a:t>6. a 7.r.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Téma: </a:t>
          </a:r>
          <a:r>
            <a:rPr lang="cs-CZ" dirty="0" smtClean="0"/>
            <a:t>Odčítání celých čísel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projektu:CZ.1.07/1.4.00/21.1262</a:t>
          </a:r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 custLinFactNeighborX="62287" custLinFactNeighborY="-502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Y="1219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A121D42-A140-4F66-A235-8F989293B6D6}" type="presOf" srcId="{445C7998-7549-48B0-BD68-D4F0167F02E5}" destId="{BC35EE03-4121-4EF9-923D-7CB6D30D358D}" srcOrd="0" destOrd="0" presId="urn:microsoft.com/office/officeart/2005/8/layout/target3"/>
    <dgm:cxn modelId="{4E295B7E-DBBB-4582-A29C-700E46D350B2}" type="presOf" srcId="{445C7998-7549-48B0-BD68-D4F0167F02E5}" destId="{4D19AB04-24FA-40C2-B203-52AE3D15E171}" srcOrd="1" destOrd="0" presId="urn:microsoft.com/office/officeart/2005/8/layout/target3"/>
    <dgm:cxn modelId="{5AF96B9A-DF27-486A-B6E3-B42CE061722E}" type="presOf" srcId="{019433A1-1324-4DE1-9E6F-32B851095F74}" destId="{A3817367-F2BC-482F-8832-FA00B51DCCF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2B25EE2-5D72-4306-9E44-D06C8255DB3A}" type="presOf" srcId="{FBBFC3EA-9D9D-4F3A-BEA6-9C2C0E46BF20}" destId="{643EA938-EDE0-4533-ACCC-D2BD6F3A527C}" srcOrd="0" destOrd="0" presId="urn:microsoft.com/office/officeart/2005/8/layout/target3"/>
    <dgm:cxn modelId="{A9664667-C24B-4515-A380-0AB3D7692F36}" type="presOf" srcId="{EBC41103-E2E5-4D48-9B4B-425520D3D098}" destId="{3BA01B75-849B-4716-8BCD-084A86FF328F}" srcOrd="0" destOrd="0" presId="urn:microsoft.com/office/officeart/2005/8/layout/target3"/>
    <dgm:cxn modelId="{7749F3D3-4B65-4838-8487-59B08D378210}" type="presOf" srcId="{EBC41103-E2E5-4D48-9B4B-425520D3D098}" destId="{A27B6496-BF1B-4384-9217-9659064D5D6A}" srcOrd="1" destOrd="0" presId="urn:microsoft.com/office/officeart/2005/8/layout/target3"/>
    <dgm:cxn modelId="{7D374D31-0962-4C76-8D89-AAFF9AD04F55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4AF027E-45B7-4928-BDE0-01394D110126}" type="presOf" srcId="{39F8B381-5807-488E-AC22-73DD4140ED4A}" destId="{71045F8C-00FA-488E-A7BD-E2E6753D979D}" srcOrd="0" destOrd="0" presId="urn:microsoft.com/office/officeart/2005/8/layout/target3"/>
    <dgm:cxn modelId="{33A67560-FF1E-459F-95C6-256ABCA67DB4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73CE991-6D21-444F-98FF-F19716DAA780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95BF537-58A6-4EB7-94D5-5FF6268AA3B3}" type="presOf" srcId="{FBBFC3EA-9D9D-4F3A-BEA6-9C2C0E46BF20}" destId="{832BF48F-0145-4429-9E02-8FCA946CCE9E}" srcOrd="1" destOrd="0" presId="urn:microsoft.com/office/officeart/2005/8/layout/target3"/>
    <dgm:cxn modelId="{28216B5D-C551-460B-965C-4312F694D966}" type="presParOf" srcId="{71045F8C-00FA-488E-A7BD-E2E6753D979D}" destId="{3577EC6B-C980-4F34-8C69-4365E7B8FC8C}" srcOrd="0" destOrd="0" presId="urn:microsoft.com/office/officeart/2005/8/layout/target3"/>
    <dgm:cxn modelId="{D2E619F5-C135-41B0-A4E7-A540CF75D284}" type="presParOf" srcId="{71045F8C-00FA-488E-A7BD-E2E6753D979D}" destId="{6940EB87-DC1D-4BC3-9408-9AC2E1FFC039}" srcOrd="1" destOrd="0" presId="urn:microsoft.com/office/officeart/2005/8/layout/target3"/>
    <dgm:cxn modelId="{440D0FC3-7408-4A66-A02F-2EECBD7C87F3}" type="presParOf" srcId="{71045F8C-00FA-488E-A7BD-E2E6753D979D}" destId="{BC35EE03-4121-4EF9-923D-7CB6D30D358D}" srcOrd="2" destOrd="0" presId="urn:microsoft.com/office/officeart/2005/8/layout/target3"/>
    <dgm:cxn modelId="{26B2ED30-835E-4FA1-B74B-4307BC52CC68}" type="presParOf" srcId="{71045F8C-00FA-488E-A7BD-E2E6753D979D}" destId="{C95EEA27-3CBF-4645-A92D-9D8AF5C1CBFC}" srcOrd="3" destOrd="0" presId="urn:microsoft.com/office/officeart/2005/8/layout/target3"/>
    <dgm:cxn modelId="{BB2251A5-45C3-4D41-9C2A-AE6703161CD4}" type="presParOf" srcId="{71045F8C-00FA-488E-A7BD-E2E6753D979D}" destId="{851BB866-B6AE-4566-893F-4C635BA974FC}" srcOrd="4" destOrd="0" presId="urn:microsoft.com/office/officeart/2005/8/layout/target3"/>
    <dgm:cxn modelId="{2077027E-964B-4DCF-A09C-424491ADAB83}" type="presParOf" srcId="{71045F8C-00FA-488E-A7BD-E2E6753D979D}" destId="{643EA938-EDE0-4533-ACCC-D2BD6F3A527C}" srcOrd="5" destOrd="0" presId="urn:microsoft.com/office/officeart/2005/8/layout/target3"/>
    <dgm:cxn modelId="{1FFB4198-C4FF-4884-BB50-A3247D45300D}" type="presParOf" srcId="{71045F8C-00FA-488E-A7BD-E2E6753D979D}" destId="{92F31B18-D66D-4CC7-89B9-378928DE877D}" srcOrd="6" destOrd="0" presId="urn:microsoft.com/office/officeart/2005/8/layout/target3"/>
    <dgm:cxn modelId="{9F86AAD3-6646-44FD-8D85-501E533ECB7B}" type="presParOf" srcId="{71045F8C-00FA-488E-A7BD-E2E6753D979D}" destId="{902074E1-B931-4618-97F1-FADBE82E9C3C}" srcOrd="7" destOrd="0" presId="urn:microsoft.com/office/officeart/2005/8/layout/target3"/>
    <dgm:cxn modelId="{FBB7D42F-12FA-46C5-8462-96F12B4D4171}" type="presParOf" srcId="{71045F8C-00FA-488E-A7BD-E2E6753D979D}" destId="{A3817367-F2BC-482F-8832-FA00B51DCCF3}" srcOrd="8" destOrd="0" presId="urn:microsoft.com/office/officeart/2005/8/layout/target3"/>
    <dgm:cxn modelId="{94BAD65D-E6CF-46BE-88CD-098D1C521E47}" type="presParOf" srcId="{71045F8C-00FA-488E-A7BD-E2E6753D979D}" destId="{2DD79E57-A63E-47D4-A1AB-6DF333476AD4}" srcOrd="9" destOrd="0" presId="urn:microsoft.com/office/officeart/2005/8/layout/target3"/>
    <dgm:cxn modelId="{CBD0E958-B006-4A71-8E29-E9424B1DF0AD}" type="presParOf" srcId="{71045F8C-00FA-488E-A7BD-E2E6753D979D}" destId="{648967D3-ED80-4214-8D87-4E7012561E4A}" srcOrd="10" destOrd="0" presId="urn:microsoft.com/office/officeart/2005/8/layout/target3"/>
    <dgm:cxn modelId="{88E22307-8E82-4321-876C-5275E2EABB33}" type="presParOf" srcId="{71045F8C-00FA-488E-A7BD-E2E6753D979D}" destId="{9A9B6F4F-B6FF-4F2D-B640-A8473E589523}" srcOrd="11" destOrd="0" presId="urn:microsoft.com/office/officeart/2005/8/layout/target3"/>
    <dgm:cxn modelId="{E681F883-1FDD-4C38-9DFD-B98C484E6D5A}" type="presParOf" srcId="{71045F8C-00FA-488E-A7BD-E2E6753D979D}" destId="{13BD0FAF-9F2C-4708-9E63-A8E8E5252943}" srcOrd="12" destOrd="0" presId="urn:microsoft.com/office/officeart/2005/8/layout/target3"/>
    <dgm:cxn modelId="{C8EEEF47-804B-4D99-A8A7-A0EDA7B587CB}" type="presParOf" srcId="{71045F8C-00FA-488E-A7BD-E2E6753D979D}" destId="{6821E7C9-5E4B-45FA-8F82-01E6F26FAA25}" srcOrd="13" destOrd="0" presId="urn:microsoft.com/office/officeart/2005/8/layout/target3"/>
    <dgm:cxn modelId="{A5EEAA2B-2A01-4B23-9141-C26C5E1A51C5}" type="presParOf" srcId="{71045F8C-00FA-488E-A7BD-E2E6753D979D}" destId="{3BA01B75-849B-4716-8BCD-084A86FF328F}" srcOrd="14" destOrd="0" presId="urn:microsoft.com/office/officeart/2005/8/layout/target3"/>
    <dgm:cxn modelId="{D0A0950F-6082-43EE-8B5B-25CC71745BAD}" type="presParOf" srcId="{71045F8C-00FA-488E-A7BD-E2E6753D979D}" destId="{4D19AB04-24FA-40C2-B203-52AE3D15E171}" srcOrd="15" destOrd="0" presId="urn:microsoft.com/office/officeart/2005/8/layout/target3"/>
    <dgm:cxn modelId="{74EF06FC-C5F4-4808-9722-63C9E39B5BE1}" type="presParOf" srcId="{71045F8C-00FA-488E-A7BD-E2E6753D979D}" destId="{832BF48F-0145-4429-9E02-8FCA946CCE9E}" srcOrd="16" destOrd="0" presId="urn:microsoft.com/office/officeart/2005/8/layout/target3"/>
    <dgm:cxn modelId="{CB0AC5D4-88CD-49AE-94BB-C569AE4312C4}" type="presParOf" srcId="{71045F8C-00FA-488E-A7BD-E2E6753D979D}" destId="{E7297F21-D4FD-4A41-AE58-814D01A6B5E7}" srcOrd="17" destOrd="0" presId="urn:microsoft.com/office/officeart/2005/8/layout/target3"/>
    <dgm:cxn modelId="{F2BDE65B-1098-4282-BABC-008C8100CFDE}" type="presParOf" srcId="{71045F8C-00FA-488E-A7BD-E2E6753D979D}" destId="{59F530CB-4999-43B3-A00D-6AB53886BD77}" srcOrd="18" destOrd="0" presId="urn:microsoft.com/office/officeart/2005/8/layout/target3"/>
    <dgm:cxn modelId="{4A830F8A-86C8-43C7-B952-F20C534A435B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3284984" cy="32849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1642492" y="0"/>
          <a:ext cx="6350396" cy="32849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Název školy: Základní škola Dolní Benešov, příspěvková organizace   </a:t>
          </a:r>
        </a:p>
      </dsp:txBody>
      <dsp:txXfrm>
        <a:off x="1642492" y="0"/>
        <a:ext cx="6350396" cy="525597"/>
      </dsp:txXfrm>
    </dsp:sp>
    <dsp:sp modelId="{851BB866-B6AE-4566-893F-4C635BA974FC}">
      <dsp:nvSpPr>
        <dsp:cNvPr id="0" name=""/>
        <dsp:cNvSpPr/>
      </dsp:nvSpPr>
      <dsp:spPr>
        <a:xfrm>
          <a:off x="1961356" y="512569"/>
          <a:ext cx="2595137" cy="259513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1642492" y="525597"/>
          <a:ext cx="6350396" cy="25951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Autor: Mgr. Lucie Hamplová</a:t>
          </a:r>
        </a:p>
      </dsp:txBody>
      <dsp:txXfrm>
        <a:off x="1642492" y="525597"/>
        <a:ext cx="6350396" cy="525597"/>
      </dsp:txXfrm>
    </dsp:sp>
    <dsp:sp modelId="{902074E1-B931-4618-97F1-FADBE82E9C3C}">
      <dsp:nvSpPr>
        <dsp:cNvPr id="0" name=""/>
        <dsp:cNvSpPr/>
      </dsp:nvSpPr>
      <dsp:spPr>
        <a:xfrm>
          <a:off x="689846" y="1051194"/>
          <a:ext cx="1905290" cy="190529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1642492" y="1051194"/>
          <a:ext cx="6350396" cy="19052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VY_32_INOVACE_06_Matematika </a:t>
          </a:r>
          <a:r>
            <a:rPr lang="cs-CZ" sz="1800" kern="1200" dirty="0" smtClean="0"/>
            <a:t>6. a 7.r.</a:t>
          </a:r>
          <a:endParaRPr lang="cs-CZ" sz="1800" kern="1200" dirty="0"/>
        </a:p>
      </dsp:txBody>
      <dsp:txXfrm>
        <a:off x="1642492" y="1051194"/>
        <a:ext cx="6350396" cy="525597"/>
      </dsp:txXfrm>
    </dsp:sp>
    <dsp:sp modelId="{648967D3-ED80-4214-8D87-4E7012561E4A}">
      <dsp:nvSpPr>
        <dsp:cNvPr id="0" name=""/>
        <dsp:cNvSpPr/>
      </dsp:nvSpPr>
      <dsp:spPr>
        <a:xfrm>
          <a:off x="1034769" y="1576792"/>
          <a:ext cx="1215444" cy="121544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1642492" y="1725003"/>
          <a:ext cx="6350396" cy="12154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Téma: </a:t>
          </a:r>
          <a:r>
            <a:rPr lang="cs-CZ" sz="1800" kern="1200" dirty="0" smtClean="0"/>
            <a:t>Odčítání celých čísel</a:t>
          </a:r>
          <a:endParaRPr lang="cs-CZ" sz="1800" kern="1200" dirty="0"/>
        </a:p>
      </dsp:txBody>
      <dsp:txXfrm>
        <a:off x="1642492" y="1725003"/>
        <a:ext cx="6350396" cy="525597"/>
      </dsp:txXfrm>
    </dsp:sp>
    <dsp:sp modelId="{6821E7C9-5E4B-45FA-8F82-01E6F26FAA25}">
      <dsp:nvSpPr>
        <dsp:cNvPr id="0" name=""/>
        <dsp:cNvSpPr/>
      </dsp:nvSpPr>
      <dsp:spPr>
        <a:xfrm>
          <a:off x="1379693" y="2102389"/>
          <a:ext cx="525597" cy="525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1642492" y="2102389"/>
          <a:ext cx="6350396" cy="525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projektu:CZ.1.07/1.4.00/21.1262</a:t>
          </a:r>
        </a:p>
      </dsp:txBody>
      <dsp:txXfrm>
        <a:off x="1642492" y="2102389"/>
        <a:ext cx="6350396" cy="5255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B63C2B-C730-4668-9D02-429033D4CE9B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C090D5-A07D-49C1-AD2D-E3D3C9F071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8289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A91442-F079-499B-BA78-E1ECB17F827C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772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23D38-F84A-467F-AF0C-59DE3DE84145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F0BED-ECFE-4BF7-8ABB-55C38F2B0B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6033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23D38-F84A-467F-AF0C-59DE3DE84145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F0BED-ECFE-4BF7-8ABB-55C38F2B0B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92146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23D38-F84A-467F-AF0C-59DE3DE84145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F0BED-ECFE-4BF7-8ABB-55C38F2B0B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56509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23D38-F84A-467F-AF0C-59DE3DE84145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F0BED-ECFE-4BF7-8ABB-55C38F2B0B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37723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23D38-F84A-467F-AF0C-59DE3DE84145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F0BED-ECFE-4BF7-8ABB-55C38F2B0B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930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23D38-F84A-467F-AF0C-59DE3DE84145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F0BED-ECFE-4BF7-8ABB-55C38F2B0B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57023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23D38-F84A-467F-AF0C-59DE3DE84145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F0BED-ECFE-4BF7-8ABB-55C38F2B0B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0343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23D38-F84A-467F-AF0C-59DE3DE84145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F0BED-ECFE-4BF7-8ABB-55C38F2B0B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44164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23D38-F84A-467F-AF0C-59DE3DE84145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F0BED-ECFE-4BF7-8ABB-55C38F2B0B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95795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23D38-F84A-467F-AF0C-59DE3DE84145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F0BED-ECFE-4BF7-8ABB-55C38F2B0B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5883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23D38-F84A-467F-AF0C-59DE3DE84145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0F0BED-ECFE-4BF7-8ABB-55C38F2B0B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6589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D23D38-F84A-467F-AF0C-59DE3DE84145}" type="datetimeFigureOut">
              <a:rPr lang="cs-CZ" smtClean="0"/>
              <a:t>15.12.2012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0F0BED-ECFE-4BF7-8ABB-55C38F2B0B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4403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285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55000" lnSpcReduction="20000"/>
          </a:bodyPr>
          <a:lstStyle/>
          <a:p>
            <a:endParaRPr lang="cs-CZ" dirty="0"/>
          </a:p>
          <a:p>
            <a:r>
              <a:rPr lang="cs-CZ" dirty="0"/>
              <a:t>	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6900" y="685800"/>
            <a:ext cx="5410200" cy="10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390229859"/>
              </p:ext>
            </p:extLst>
          </p:nvPr>
        </p:nvGraphicFramePr>
        <p:xfrm>
          <a:off x="251520" y="2276872"/>
          <a:ext cx="7992888" cy="3284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14954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7164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Procvičení odčítání celých čísel.</a:t>
            </a:r>
            <a:endParaRPr lang="cs-CZ" dirty="0"/>
          </a:p>
          <a:p>
            <a:r>
              <a:rPr lang="cs-CZ" dirty="0" smtClean="0"/>
              <a:t>Opakování pravidel pro počítání s celými čísly.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071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2959465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 všechna celá čísla platí:</a:t>
            </a:r>
          </a:p>
          <a:p>
            <a:endParaRPr lang="cs-CZ" dirty="0"/>
          </a:p>
          <a:p>
            <a:r>
              <a:rPr lang="cs-CZ" dirty="0" smtClean="0"/>
              <a:t>a – ( - b ) = a + b</a:t>
            </a:r>
          </a:p>
          <a:p>
            <a:r>
              <a:rPr lang="cs-CZ" dirty="0" smtClean="0"/>
              <a:t>a – b = - ( b – a )</a:t>
            </a:r>
          </a:p>
          <a:p>
            <a:r>
              <a:rPr lang="cs-CZ" dirty="0" smtClean="0"/>
              <a:t>( - a ) + ( - b ) = - ( a + b )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Př.   5 – ( - 7 ) = 5 + 7 = 12</a:t>
            </a:r>
          </a:p>
          <a:p>
            <a:r>
              <a:rPr lang="cs-CZ" dirty="0" smtClean="0"/>
              <a:t>        3 – 10 = - (10 – 3 ) = - 7</a:t>
            </a:r>
          </a:p>
          <a:p>
            <a:r>
              <a:rPr lang="cs-CZ" dirty="0"/>
              <a:t> </a:t>
            </a:r>
            <a:r>
              <a:rPr lang="cs-CZ" dirty="0" smtClean="0"/>
              <a:t>       - 2 + ( - 6 ) = - ( 2 + 6 )= -8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8885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92696"/>
            <a:ext cx="7787709" cy="64633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-7 – 5 =			-82 – (-40) =			-41 – (-3) =</a:t>
            </a:r>
          </a:p>
          <a:p>
            <a:r>
              <a:rPr lang="cs-CZ" dirty="0" smtClean="0"/>
              <a:t>-4 + 2 =			 45 + (-5) =			-11 – 31 =</a:t>
            </a:r>
          </a:p>
          <a:p>
            <a:r>
              <a:rPr lang="cs-CZ" dirty="0" smtClean="0"/>
              <a:t>-9 – (-5)=			-26 – 54 =			-7 – (-15)=</a:t>
            </a:r>
          </a:p>
          <a:p>
            <a:r>
              <a:rPr lang="cs-CZ" dirty="0" smtClean="0"/>
              <a:t>12 – 15 =			-10 – (-20) =			-13-15=</a:t>
            </a:r>
          </a:p>
          <a:p>
            <a:endParaRPr lang="cs-CZ" dirty="0"/>
          </a:p>
          <a:p>
            <a:endParaRPr lang="cs-CZ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-15 – (-20) = 		-17 – (-13) =			-72 – 0 =</a:t>
            </a:r>
          </a:p>
          <a:p>
            <a:r>
              <a:rPr lang="cs-CZ" dirty="0"/>
              <a:t> </a:t>
            </a:r>
            <a:r>
              <a:rPr lang="cs-CZ" dirty="0" smtClean="0"/>
              <a:t> 20 – ( - 17) =		 35 – (-20) =			56- (-60) =</a:t>
            </a:r>
          </a:p>
          <a:p>
            <a:r>
              <a:rPr lang="cs-CZ" dirty="0" smtClean="0"/>
              <a:t>-7 – (-7) =			-1 – (-1) =				105 – 106=</a:t>
            </a:r>
          </a:p>
          <a:p>
            <a:r>
              <a:rPr lang="cs-CZ" dirty="0" smtClean="0"/>
              <a:t>-12 – (-8) =		 26 – (+26) =    			-24 + (-18)=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-3 – (- 3) =		-14 – 7 =				31 – 50 =</a:t>
            </a:r>
          </a:p>
          <a:p>
            <a:r>
              <a:rPr lang="cs-CZ" dirty="0" smtClean="0"/>
              <a:t>(-17) – 15 =		 31 – 29 =				-31 – (-31) =</a:t>
            </a:r>
          </a:p>
          <a:p>
            <a:r>
              <a:rPr lang="cs-CZ" dirty="0" smtClean="0"/>
              <a:t>(-6) + (-16) =		22 – (-53) =			100 – 72 =</a:t>
            </a:r>
          </a:p>
          <a:p>
            <a:r>
              <a:rPr lang="cs-CZ" dirty="0" smtClean="0"/>
              <a:t>17 – (-14) =		- 17 + (-4) =			-61 – (-9) =</a:t>
            </a:r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4140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92696"/>
            <a:ext cx="7221849" cy="64633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-7 – 5 = -12		-82 – (-40) = -42		-41 – (-3) = - 38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-4 + 2 =   -2		45 + (-5) = 40		-11 – 31 = - 42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-9 – (-5)= -4		-26 – 54 =  - 80		-7 – (-15)=   8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12 – 15 = -3		-10 – (-20) = - 10		-13-15=  -28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-15 – (-20) =  5		-17 – (-13) = - 4		-72 – 0 = - 72</a:t>
            </a: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20 – ( - 17) = 37		 35 – (-20) = 55		56- (-60) = 116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-7 – (-7) =	 0		-1 – (-1) =	      0		105 – 106= - 1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-12 – (-8) = - 4		 26 – (+26) =  0    		-24 + (-18)= - 42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-3 – (- 3) =  0		-14 – 7 =	- 21		31 – 50 = - 19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(-17) – 15 =- 32		 31 – 29 =	     2		-31 – (-31) = 0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(-6) + (-16) = - 22		22 – (-53) = 75		100 – 72 =  28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17 – (-14) = 31		- 17 + (-4) = - 21		-61 – (-9) =- 52</a:t>
            </a:r>
          </a:p>
          <a:p>
            <a:pPr marL="285750" indent="-285750">
              <a:buFontTx/>
              <a:buChar char="-"/>
            </a:pPr>
            <a:endParaRPr lang="cs-CZ" dirty="0" smtClean="0">
              <a:solidFill>
                <a:srgbClr val="FF0000"/>
              </a:solidFill>
            </a:endParaRPr>
          </a:p>
          <a:p>
            <a:pPr marL="285750" indent="-285750">
              <a:buFontTx/>
              <a:buChar char="-"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404664"/>
            <a:ext cx="844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6650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Citace: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Veškerý text je tvořen autorem materiálu.</a:t>
            </a:r>
          </a:p>
          <a:p>
            <a:r>
              <a:rPr lang="cs-CZ" dirty="0" smtClean="0"/>
              <a:t>Dne: 8. 12. 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388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79</TotalTime>
  <Words>161</Words>
  <Application>Microsoft Office PowerPoint</Application>
  <PresentationFormat>Předvádění na obrazovce (4:3)</PresentationFormat>
  <Paragraphs>73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                     </vt:lpstr>
      <vt:lpstr>Anotace:</vt:lpstr>
      <vt:lpstr>Prezentace aplikace PowerPoint</vt:lpstr>
      <vt:lpstr>Prezentace aplikace PowerPoint</vt:lpstr>
      <vt:lpstr>Prezentace aplikace PowerPoint</vt:lpstr>
      <vt:lpstr> Citace: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08H7</dc:creator>
  <cp:lastModifiedBy>08DR</cp:lastModifiedBy>
  <cp:revision>15</cp:revision>
  <dcterms:created xsi:type="dcterms:W3CDTF">2011-12-08T13:09:38Z</dcterms:created>
  <dcterms:modified xsi:type="dcterms:W3CDTF">2012-12-15T18:12:51Z</dcterms:modified>
</cp:coreProperties>
</file>