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VY_32_Inovace_07_Matematika </a:t>
          </a:r>
          <a:r>
            <a:rPr lang="cs-CZ" sz="2000" dirty="0" smtClean="0"/>
            <a:t>6. a 7.r.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ČÍSELNÁ OSA-celá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6D7E4E-3DDF-4D32-BF06-089D091641C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70B1556-78E8-4A51-8E13-68F76D5BBE2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82A5A2-94EB-43DA-B387-613DE40C233D}" type="presOf" srcId="{D8197B8C-B260-4A16-BDF4-0947B075E274}" destId="{25B08C86-7E15-44DC-BE7F-FFB55DD49D12}" srcOrd="0" destOrd="0" presId="urn:microsoft.com/office/officeart/2005/8/layout/target3"/>
    <dgm:cxn modelId="{5B36A96F-DDC6-4053-AEE8-9A6DAD4B052A}" type="presOf" srcId="{B651F6E3-6281-48DB-9319-2AEAFDAE7572}" destId="{6BB5E863-4638-4E1D-BFDE-399D028AC4ED}" srcOrd="1" destOrd="0" presId="urn:microsoft.com/office/officeart/2005/8/layout/target3"/>
    <dgm:cxn modelId="{ABCD06E4-627C-443F-A609-F47CE118D527}" type="presOf" srcId="{B651F6E3-6281-48DB-9319-2AEAFDAE7572}" destId="{619D679B-A015-4ECF-8348-D1034C574F40}" srcOrd="0" destOrd="0" presId="urn:microsoft.com/office/officeart/2005/8/layout/target3"/>
    <dgm:cxn modelId="{DE4FECB6-5B1D-4191-B440-EDB4F97AB7C8}" type="presOf" srcId="{D1B46980-6531-4606-95E6-44980827E919}" destId="{6140AFEC-043D-4C43-A2F9-D0F5331DF3A3}" srcOrd="0" destOrd="0" presId="urn:microsoft.com/office/officeart/2005/8/layout/target3"/>
    <dgm:cxn modelId="{1CC00718-9526-4AE3-A1CF-62208CFB471B}" type="presOf" srcId="{757F3AB3-0718-4624-B441-E567A8F0AB56}" destId="{333A1088-737F-45CB-B68E-254E46348037}" srcOrd="0" destOrd="0" presId="urn:microsoft.com/office/officeart/2005/8/layout/target3"/>
    <dgm:cxn modelId="{60D24F1B-B3E5-493D-9814-DEA316823001}" type="presOf" srcId="{D8197B8C-B260-4A16-BDF4-0947B075E274}" destId="{5A5FFA88-C948-4069-8E93-59FA12366E83}" srcOrd="1" destOrd="0" presId="urn:microsoft.com/office/officeart/2005/8/layout/target3"/>
    <dgm:cxn modelId="{E45593FD-6783-45C0-840A-018D91A4DF3F}" type="presOf" srcId="{4C35D32F-0EAB-4CD7-82EE-45574DC2A586}" destId="{890E4F0B-2866-4A3F-A3C7-2A14B1797930}" srcOrd="1" destOrd="0" presId="urn:microsoft.com/office/officeart/2005/8/layout/target3"/>
    <dgm:cxn modelId="{79B951D9-4D55-4FB9-A8B6-0857347615F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729137F-2D19-4F90-A7A8-4A4A7C96CA7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C30231B-5315-49C3-9F9B-5DA51C5C1692}" type="presParOf" srcId="{333A1088-737F-45CB-B68E-254E46348037}" destId="{F5ABB229-8D3B-4694-996A-96F23CF14429}" srcOrd="0" destOrd="0" presId="urn:microsoft.com/office/officeart/2005/8/layout/target3"/>
    <dgm:cxn modelId="{30434BD4-B37B-453F-91B3-04022A1A376D}" type="presParOf" srcId="{333A1088-737F-45CB-B68E-254E46348037}" destId="{F41139FD-01EE-4571-8B17-4FB00FC51163}" srcOrd="1" destOrd="0" presId="urn:microsoft.com/office/officeart/2005/8/layout/target3"/>
    <dgm:cxn modelId="{33D8431C-44A1-46BA-B8C8-987C323CDC68}" type="presParOf" srcId="{333A1088-737F-45CB-B68E-254E46348037}" destId="{D005CE8C-CC26-4C3E-AC11-E15060ECD759}" srcOrd="2" destOrd="0" presId="urn:microsoft.com/office/officeart/2005/8/layout/target3"/>
    <dgm:cxn modelId="{B1131162-B09A-4F47-A297-19D3863F3925}" type="presParOf" srcId="{333A1088-737F-45CB-B68E-254E46348037}" destId="{2C702D82-9B77-49B7-9568-BB8EB47C3372}" srcOrd="3" destOrd="0" presId="urn:microsoft.com/office/officeart/2005/8/layout/target3"/>
    <dgm:cxn modelId="{7D820CA3-138B-41C5-A2B4-F00C2796FDBC}" type="presParOf" srcId="{333A1088-737F-45CB-B68E-254E46348037}" destId="{A52A0455-90FF-4808-ABD0-F02540D31D5A}" srcOrd="4" destOrd="0" presId="urn:microsoft.com/office/officeart/2005/8/layout/target3"/>
    <dgm:cxn modelId="{A863A870-BB06-422A-AD55-7BF0372A7420}" type="presParOf" srcId="{333A1088-737F-45CB-B68E-254E46348037}" destId="{6140AFEC-043D-4C43-A2F9-D0F5331DF3A3}" srcOrd="5" destOrd="0" presId="urn:microsoft.com/office/officeart/2005/8/layout/target3"/>
    <dgm:cxn modelId="{992652E1-4B8B-49AD-BB66-C9CE401D9451}" type="presParOf" srcId="{333A1088-737F-45CB-B68E-254E46348037}" destId="{9358AC05-5D7D-4327-9F80-1AD486AEA664}" srcOrd="6" destOrd="0" presId="urn:microsoft.com/office/officeart/2005/8/layout/target3"/>
    <dgm:cxn modelId="{0D0BA4DA-DCB6-493D-A86F-B7BEEF2E84DF}" type="presParOf" srcId="{333A1088-737F-45CB-B68E-254E46348037}" destId="{313FC574-E1CD-4FB4-B054-0B805CE0447D}" srcOrd="7" destOrd="0" presId="urn:microsoft.com/office/officeart/2005/8/layout/target3"/>
    <dgm:cxn modelId="{9568E9E3-1695-460A-872F-F22CEA068614}" type="presParOf" srcId="{333A1088-737F-45CB-B68E-254E46348037}" destId="{619D679B-A015-4ECF-8348-D1034C574F40}" srcOrd="8" destOrd="0" presId="urn:microsoft.com/office/officeart/2005/8/layout/target3"/>
    <dgm:cxn modelId="{06EA6C4D-623C-42AF-97F4-4887A4265BD0}" type="presParOf" srcId="{333A1088-737F-45CB-B68E-254E46348037}" destId="{322283A8-4A27-4CDA-BAE3-F381106A9174}" srcOrd="9" destOrd="0" presId="urn:microsoft.com/office/officeart/2005/8/layout/target3"/>
    <dgm:cxn modelId="{F3C1103A-92F4-4492-ABE9-C487C6FB3A44}" type="presParOf" srcId="{333A1088-737F-45CB-B68E-254E46348037}" destId="{FFC9F71D-1B4F-4AD9-A4A6-86ADEFC8AF5C}" srcOrd="10" destOrd="0" presId="urn:microsoft.com/office/officeart/2005/8/layout/target3"/>
    <dgm:cxn modelId="{15F4D8B7-5CA6-4284-8857-18966527936C}" type="presParOf" srcId="{333A1088-737F-45CB-B68E-254E46348037}" destId="{25B08C86-7E15-44DC-BE7F-FFB55DD49D12}" srcOrd="11" destOrd="0" presId="urn:microsoft.com/office/officeart/2005/8/layout/target3"/>
    <dgm:cxn modelId="{C875DAEB-8398-46D7-B630-2029C18980AC}" type="presParOf" srcId="{333A1088-737F-45CB-B68E-254E46348037}" destId="{76644BE8-9D7C-4C09-B250-3D10AF48CBB7}" srcOrd="12" destOrd="0" presId="urn:microsoft.com/office/officeart/2005/8/layout/target3"/>
    <dgm:cxn modelId="{52785201-3CF2-4DF7-B8BA-69F835DE756D}" type="presParOf" srcId="{333A1088-737F-45CB-B68E-254E46348037}" destId="{EE85B701-7295-41C0-BA7A-34D3756A2AE6}" srcOrd="13" destOrd="0" presId="urn:microsoft.com/office/officeart/2005/8/layout/target3"/>
    <dgm:cxn modelId="{1891B789-0C73-4341-8EED-9D2D31246232}" type="presParOf" srcId="{333A1088-737F-45CB-B68E-254E46348037}" destId="{8BEBB6EC-1DAA-4CAC-8A25-BC0FCBD5DBD5}" srcOrd="14" destOrd="0" presId="urn:microsoft.com/office/officeart/2005/8/layout/target3"/>
    <dgm:cxn modelId="{8958026B-E189-49A8-A26C-4B6AD3FFE08C}" type="presParOf" srcId="{333A1088-737F-45CB-B68E-254E46348037}" destId="{AED2198E-93D5-4001-81B4-73124B309672}" srcOrd="15" destOrd="0" presId="urn:microsoft.com/office/officeart/2005/8/layout/target3"/>
    <dgm:cxn modelId="{E08E8EDF-F107-45DB-971D-622D502275F7}" type="presParOf" srcId="{333A1088-737F-45CB-B68E-254E46348037}" destId="{2BE915AB-18AA-4053-B92C-3BFC9ED204BB}" srcOrd="16" destOrd="0" presId="urn:microsoft.com/office/officeart/2005/8/layout/target3"/>
    <dgm:cxn modelId="{03BCCB94-3409-4A3B-A25A-4E47DE8CB705}" type="presParOf" srcId="{333A1088-737F-45CB-B68E-254E46348037}" destId="{6BB5E863-4638-4E1D-BFDE-399D028AC4ED}" srcOrd="17" destOrd="0" presId="urn:microsoft.com/office/officeart/2005/8/layout/target3"/>
    <dgm:cxn modelId="{38564BCD-A953-4E20-9B8B-DDA18B9773F1}" type="presParOf" srcId="{333A1088-737F-45CB-B68E-254E46348037}" destId="{5A5FFA88-C948-4069-8E93-59FA12366E83}" srcOrd="18" destOrd="0" presId="urn:microsoft.com/office/officeart/2005/8/layout/target3"/>
    <dgm:cxn modelId="{618CC337-4292-4242-8B70-671701F3590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VY_32_Inovace_07_Matematika </a:t>
          </a:r>
          <a:r>
            <a:rPr lang="cs-CZ" sz="2000" kern="1200" dirty="0" smtClean="0"/>
            <a:t>6. a 7.r.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ČÍSELNÁ OSA-celá čísla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5719582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12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určují obrazy </a:t>
            </a:r>
            <a:r>
              <a:rPr lang="cs-CZ" dirty="0" smtClean="0"/>
              <a:t>celých </a:t>
            </a:r>
            <a:r>
              <a:rPr lang="cs-CZ" dirty="0"/>
              <a:t>čísel na číselné ose.</a:t>
            </a:r>
          </a:p>
          <a:p>
            <a:r>
              <a:rPr lang="cs-CZ" dirty="0"/>
              <a:t>Zapisují čísla na tabuli fixem a mohou se hned přesvědčit o správnosti.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89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čísla – číselná osa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12" y="3515519"/>
            <a:ext cx="74199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11270" y="41804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28739" y="4121385"/>
            <a:ext cx="4135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    +2     +3     +4     +5     +6     +7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180438"/>
            <a:ext cx="3583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-7      -6     -5     -4      -3     -2      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96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čísla na číselnou osu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19779"/>
            <a:ext cx="9144000" cy="856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83958" y="373209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83646" y="3704120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-1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5933" y="566124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+2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46122" y="5683517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-3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01331" y="5702015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49716" y="5683516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25469" y="5683517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+3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458" y="5702015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-7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151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1423 -0.06713 L 0.51423 -0.317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744 -0.07037 L 0.07744 -0.3203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389 -0.07315 L -0.16389 -0.3231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1615 -0.07037 L 0.41615 -0.3203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156 -0.07037 L 0.10156 -0.3203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6163 -0.07315 L -0.66163 -0.3231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19779"/>
            <a:ext cx="9144000" cy="856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83958" y="373209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83646" y="3704120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-1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45979" y="3643996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+2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6970" y="3704119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-3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3691188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14423" y="3617916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29476" y="364451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+3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715395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-7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832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Překreslete si číselnou osu a </a:t>
            </a:r>
            <a:br>
              <a:rPr lang="cs-CZ" dirty="0"/>
            </a:br>
            <a:r>
              <a:rPr lang="cs-CZ" dirty="0"/>
              <a:t>doplňte čísla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Skupina A: +2, -5, -4, +6, -1, +4, +3, -2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Skupina B: +4, +6, -3, -6, +1, -5, +7, -2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1973496"/>
            <a:ext cx="10153128" cy="951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903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 a hodnocení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Skupina A: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Skupina B: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2137583"/>
            <a:ext cx="10153128" cy="951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2576" y="4581128"/>
            <a:ext cx="10153128" cy="951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0" y="2928974"/>
            <a:ext cx="9723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-5         -4                      -2        -1                                  +2        +3       +4                      +6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5347910"/>
            <a:ext cx="900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-6        -5                     -3          -2                                 +1                                 +4                      +6       +7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20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Všechny číselné osy i text jsou vytvořeny autorkou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12.1.2012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87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234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Celá čísla – číselná osa</vt:lpstr>
      <vt:lpstr>Doplňte čísla na číselnou osu</vt:lpstr>
      <vt:lpstr>výsledek</vt:lpstr>
      <vt:lpstr>Překreslete si číselnou osu a  doplňte čísla</vt:lpstr>
      <vt:lpstr>Výsledek a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11</cp:revision>
  <dcterms:created xsi:type="dcterms:W3CDTF">2012-01-17T19:29:52Z</dcterms:created>
  <dcterms:modified xsi:type="dcterms:W3CDTF">2012-12-15T17:57:30Z</dcterms:modified>
</cp:coreProperties>
</file>