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data2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74" r:id="rId2"/>
    <p:sldId id="275" r:id="rId3"/>
    <p:sldId id="276" r:id="rId4"/>
    <p:sldId id="277" r:id="rId5"/>
    <p:sldId id="281" r:id="rId6"/>
    <p:sldId id="279" r:id="rId7"/>
    <p:sldId id="282" r:id="rId8"/>
    <p:sldId id="283" r:id="rId9"/>
    <p:sldId id="28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VY_32_INOVACE_13_Matematika 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mc:AlternateContent xmlns:mc="http://schemas.openxmlformats.org/markup-compatibility/2006" xmlns:a14="http://schemas.microsoft.com/office/drawing/2010/main">
      <mc:Choice Requires="a14">
        <dgm:pt modelId="{C73C7642-F245-4585-8F88-243F9FAEF6CA}">
          <dgm:prSet/>
          <dgm:spPr/>
          <dgm:t>
            <a:bodyPr/>
            <a:lstStyle/>
            <a:p>
              <a:pPr algn="l"/>
              <a:r>
                <a:rPr lang="cs-CZ" dirty="0"/>
                <a:t>Téma: </a:t>
              </a:r>
              <a:r>
                <a:rPr lang="cs-CZ" dirty="0" smtClean="0"/>
                <a:t>Procenta - 1</a:t>
              </a:r>
              <a14:m>
                <m:oMath xmlns:m="http://schemas.openxmlformats.org/officeDocument/2006/math">
                  <m:r>
                    <a:rPr lang="cs-CZ" i="1" smtClean="0">
                      <a:latin typeface="Cambria Math"/>
                      <a:ea typeface="Cambria Math"/>
                    </a:rPr>
                    <m:t>%</m:t>
                  </m:r>
                </m:oMath>
              </a14:m>
              <a:r>
                <a:rPr lang="cs-CZ" dirty="0" smtClean="0"/>
                <a:t> zpaměti</a:t>
              </a:r>
              <a:endParaRPr lang="cs-CZ" dirty="0"/>
            </a:p>
          </dgm:t>
        </dgm:pt>
      </mc:Choice>
      <mc:Fallback xmlns="">
        <dgm:pt modelId="{C73C7642-F245-4585-8F88-243F9FAEF6CA}">
          <dgm:prSet/>
          <dgm:spPr/>
          <dgm:t>
            <a:bodyPr/>
            <a:lstStyle/>
            <a:p>
              <a:pPr algn="l"/>
              <a:r>
                <a:rPr lang="cs-CZ" dirty="0"/>
                <a:t>Téma: </a:t>
              </a:r>
              <a:r>
                <a:rPr lang="cs-CZ" dirty="0" smtClean="0"/>
                <a:t>Procenta - 1</a:t>
              </a:r>
              <a:r>
                <a:rPr lang="cs-CZ" i="0" smtClean="0">
                  <a:latin typeface="Cambria Math"/>
                  <a:ea typeface="Cambria Math"/>
                </a:rPr>
                <a:t>%</a:t>
              </a:r>
              <a:r>
                <a:rPr lang="cs-CZ" dirty="0" smtClean="0"/>
                <a:t> zpaměti</a:t>
              </a:r>
              <a:endParaRPr lang="cs-CZ" dirty="0"/>
            </a:p>
          </dgm:t>
        </dgm:pt>
      </mc:Fallback>
    </mc:AlternateConten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16A6C4-566F-457A-A303-3448FDE5859D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FDB6817-EC40-4ED9-839B-E7AE4C148A34}" type="presOf" srcId="{C73C7642-F245-4585-8F88-243F9FAEF6CA}" destId="{9A9B6F4F-B6FF-4F2D-B640-A8473E589523}" srcOrd="0" destOrd="0" presId="urn:microsoft.com/office/officeart/2005/8/layout/target3"/>
    <dgm:cxn modelId="{5F396699-4972-4C61-A188-DB469D0603B0}" type="presOf" srcId="{39F8B381-5807-488E-AC22-73DD4140ED4A}" destId="{71045F8C-00FA-488E-A7BD-E2E6753D979D}" srcOrd="0" destOrd="0" presId="urn:microsoft.com/office/officeart/2005/8/layout/target3"/>
    <dgm:cxn modelId="{6C2CEABB-1305-4176-B36A-9A2BCF3560C2}" type="presOf" srcId="{EBC41103-E2E5-4D48-9B4B-425520D3D098}" destId="{3BA01B75-849B-4716-8BCD-084A86FF328F}" srcOrd="0" destOrd="0" presId="urn:microsoft.com/office/officeart/2005/8/layout/target3"/>
    <dgm:cxn modelId="{F1C566A0-3468-4F13-B6BD-9D58C61E408C}" type="presOf" srcId="{EBC41103-E2E5-4D48-9B4B-425520D3D098}" destId="{A27B6496-BF1B-4384-9217-9659064D5D6A}" srcOrd="1" destOrd="0" presId="urn:microsoft.com/office/officeart/2005/8/layout/target3"/>
    <dgm:cxn modelId="{CAC43668-9828-4246-AE5F-3BEB98690834}" type="presOf" srcId="{FBBFC3EA-9D9D-4F3A-BEA6-9C2C0E46BF20}" destId="{832BF48F-0145-4429-9E02-8FCA946CCE9E}" srcOrd="1" destOrd="0" presId="urn:microsoft.com/office/officeart/2005/8/layout/target3"/>
    <dgm:cxn modelId="{79E9851A-3D74-4F50-A2E1-CE4C618A6F2A}" type="presOf" srcId="{445C7998-7549-48B0-BD68-D4F0167F02E5}" destId="{BC35EE03-4121-4EF9-923D-7CB6D30D358D}" srcOrd="0" destOrd="0" presId="urn:microsoft.com/office/officeart/2005/8/layout/target3"/>
    <dgm:cxn modelId="{B6D02752-0336-41E4-838C-C2B7ED6ADF46}" type="presOf" srcId="{019433A1-1324-4DE1-9E6F-32B851095F74}" destId="{A3817367-F2BC-482F-8832-FA00B51DCCF3}" srcOrd="0" destOrd="0" presId="urn:microsoft.com/office/officeart/2005/8/layout/target3"/>
    <dgm:cxn modelId="{8080CE85-3E47-4110-9270-375BB115A26A}" type="presOf" srcId="{C73C7642-F245-4585-8F88-243F9FAEF6CA}" destId="{59F530CB-4999-43B3-A00D-6AB53886BD77}" srcOrd="1" destOrd="0" presId="urn:microsoft.com/office/officeart/2005/8/layout/target3"/>
    <dgm:cxn modelId="{865C3DA8-4CB4-4350-88E3-F58B94CCD759}" type="presOf" srcId="{FBBFC3EA-9D9D-4F3A-BEA6-9C2C0E46BF20}" destId="{643EA938-EDE0-4533-ACCC-D2BD6F3A527C}" srcOrd="0" destOrd="0" presId="urn:microsoft.com/office/officeart/2005/8/layout/target3"/>
    <dgm:cxn modelId="{B9E9DE4D-B617-4222-969A-98BCF2E9680A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6C8CFE-331A-4C3B-91D6-D19617AF428C}" type="presParOf" srcId="{71045F8C-00FA-488E-A7BD-E2E6753D979D}" destId="{3577EC6B-C980-4F34-8C69-4365E7B8FC8C}" srcOrd="0" destOrd="0" presId="urn:microsoft.com/office/officeart/2005/8/layout/target3"/>
    <dgm:cxn modelId="{EA0554E1-E9FE-491C-8818-154BB8CC1450}" type="presParOf" srcId="{71045F8C-00FA-488E-A7BD-E2E6753D979D}" destId="{6940EB87-DC1D-4BC3-9408-9AC2E1FFC039}" srcOrd="1" destOrd="0" presId="urn:microsoft.com/office/officeart/2005/8/layout/target3"/>
    <dgm:cxn modelId="{650AB711-86A5-40A6-BFD1-80C045755694}" type="presParOf" srcId="{71045F8C-00FA-488E-A7BD-E2E6753D979D}" destId="{BC35EE03-4121-4EF9-923D-7CB6D30D358D}" srcOrd="2" destOrd="0" presId="urn:microsoft.com/office/officeart/2005/8/layout/target3"/>
    <dgm:cxn modelId="{929C05AC-0A78-4885-A8F9-85A1A5C6CCCD}" type="presParOf" srcId="{71045F8C-00FA-488E-A7BD-E2E6753D979D}" destId="{C95EEA27-3CBF-4645-A92D-9D8AF5C1CBFC}" srcOrd="3" destOrd="0" presId="urn:microsoft.com/office/officeart/2005/8/layout/target3"/>
    <dgm:cxn modelId="{14F16808-0B69-43EC-AF9C-B49849961BBF}" type="presParOf" srcId="{71045F8C-00FA-488E-A7BD-E2E6753D979D}" destId="{851BB866-B6AE-4566-893F-4C635BA974FC}" srcOrd="4" destOrd="0" presId="urn:microsoft.com/office/officeart/2005/8/layout/target3"/>
    <dgm:cxn modelId="{230DF5B7-4743-4028-AB10-EE5101D5596F}" type="presParOf" srcId="{71045F8C-00FA-488E-A7BD-E2E6753D979D}" destId="{643EA938-EDE0-4533-ACCC-D2BD6F3A527C}" srcOrd="5" destOrd="0" presId="urn:microsoft.com/office/officeart/2005/8/layout/target3"/>
    <dgm:cxn modelId="{0814C5BC-152D-48A9-A399-4365191748E4}" type="presParOf" srcId="{71045F8C-00FA-488E-A7BD-E2E6753D979D}" destId="{92F31B18-D66D-4CC7-89B9-378928DE877D}" srcOrd="6" destOrd="0" presId="urn:microsoft.com/office/officeart/2005/8/layout/target3"/>
    <dgm:cxn modelId="{7C011DC2-78A9-47E9-93DF-EFF83CD447D2}" type="presParOf" srcId="{71045F8C-00FA-488E-A7BD-E2E6753D979D}" destId="{902074E1-B931-4618-97F1-FADBE82E9C3C}" srcOrd="7" destOrd="0" presId="urn:microsoft.com/office/officeart/2005/8/layout/target3"/>
    <dgm:cxn modelId="{4434FD2D-2B59-4A3D-837C-6C15B00EEE30}" type="presParOf" srcId="{71045F8C-00FA-488E-A7BD-E2E6753D979D}" destId="{A3817367-F2BC-482F-8832-FA00B51DCCF3}" srcOrd="8" destOrd="0" presId="urn:microsoft.com/office/officeart/2005/8/layout/target3"/>
    <dgm:cxn modelId="{9D249FF4-A80F-4F36-96FA-3BFA22984E91}" type="presParOf" srcId="{71045F8C-00FA-488E-A7BD-E2E6753D979D}" destId="{2DD79E57-A63E-47D4-A1AB-6DF333476AD4}" srcOrd="9" destOrd="0" presId="urn:microsoft.com/office/officeart/2005/8/layout/target3"/>
    <dgm:cxn modelId="{6F9EB11C-240A-4D42-916D-8ACCDA03C00D}" type="presParOf" srcId="{71045F8C-00FA-488E-A7BD-E2E6753D979D}" destId="{648967D3-ED80-4214-8D87-4E7012561E4A}" srcOrd="10" destOrd="0" presId="urn:microsoft.com/office/officeart/2005/8/layout/target3"/>
    <dgm:cxn modelId="{1AD88095-BADD-40E4-8572-D39CC1C9879F}" type="presParOf" srcId="{71045F8C-00FA-488E-A7BD-E2E6753D979D}" destId="{9A9B6F4F-B6FF-4F2D-B640-A8473E589523}" srcOrd="11" destOrd="0" presId="urn:microsoft.com/office/officeart/2005/8/layout/target3"/>
    <dgm:cxn modelId="{16C970FD-472B-4D45-BA5F-6D10383F5D81}" type="presParOf" srcId="{71045F8C-00FA-488E-A7BD-E2E6753D979D}" destId="{13BD0FAF-9F2C-4708-9E63-A8E8E5252943}" srcOrd="12" destOrd="0" presId="urn:microsoft.com/office/officeart/2005/8/layout/target3"/>
    <dgm:cxn modelId="{93E4D80F-02AE-4C20-A40C-40695F06FA08}" type="presParOf" srcId="{71045F8C-00FA-488E-A7BD-E2E6753D979D}" destId="{6821E7C9-5E4B-45FA-8F82-01E6F26FAA25}" srcOrd="13" destOrd="0" presId="urn:microsoft.com/office/officeart/2005/8/layout/target3"/>
    <dgm:cxn modelId="{A9A9E1A3-BDE7-49D0-A02E-1AC7134B6F5E}" type="presParOf" srcId="{71045F8C-00FA-488E-A7BD-E2E6753D979D}" destId="{3BA01B75-849B-4716-8BCD-084A86FF328F}" srcOrd="14" destOrd="0" presId="urn:microsoft.com/office/officeart/2005/8/layout/target3"/>
    <dgm:cxn modelId="{E7AE78AF-1070-44C1-8D51-21DEA722261E}" type="presParOf" srcId="{71045F8C-00FA-488E-A7BD-E2E6753D979D}" destId="{4D19AB04-24FA-40C2-B203-52AE3D15E171}" srcOrd="15" destOrd="0" presId="urn:microsoft.com/office/officeart/2005/8/layout/target3"/>
    <dgm:cxn modelId="{6988581A-8BAA-48B8-ACD0-B2C00F46DC8C}" type="presParOf" srcId="{71045F8C-00FA-488E-A7BD-E2E6753D979D}" destId="{832BF48F-0145-4429-9E02-8FCA946CCE9E}" srcOrd="16" destOrd="0" presId="urn:microsoft.com/office/officeart/2005/8/layout/target3"/>
    <dgm:cxn modelId="{361E1563-1652-4DDE-A8E1-CBE8329CE992}" type="presParOf" srcId="{71045F8C-00FA-488E-A7BD-E2E6753D979D}" destId="{E7297F21-D4FD-4A41-AE58-814D01A6B5E7}" srcOrd="17" destOrd="0" presId="urn:microsoft.com/office/officeart/2005/8/layout/target3"/>
    <dgm:cxn modelId="{3990FC56-B93C-4BF4-B0B7-20BDA91490E7}" type="presParOf" srcId="{71045F8C-00FA-488E-A7BD-E2E6753D979D}" destId="{59F530CB-4999-43B3-A00D-6AB53886BD77}" srcOrd="18" destOrd="0" presId="urn:microsoft.com/office/officeart/2005/8/layout/target3"/>
    <dgm:cxn modelId="{7CD7F7D5-2486-4FF5-90AA-8ADE6DD65975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VY_32_INOVACE_13_Matematika </a:t>
          </a:r>
          <a:r>
            <a:rPr lang="cs-CZ" dirty="0" smtClean="0"/>
            <a:t>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blipFill rotWithShape="1">
          <a:blip xmlns:r="http://schemas.openxmlformats.org/officeDocument/2006/relationships" r:embed="rId1"/>
          <a:stretch>
            <a:fillRect l="-862"/>
          </a:stretch>
        </a:blipFill>
      </dgm:spPr>
      <dgm:t>
        <a:bodyPr/>
        <a:lstStyle/>
        <a:p>
          <a:r>
            <a:rPr lang="cs-CZ">
              <a:noFill/>
            </a:rPr>
            <a:t> 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16A6C4-566F-457A-A303-3448FDE5859D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FDB6817-EC40-4ED9-839B-E7AE4C148A34}" type="presOf" srcId="{C73C7642-F245-4585-8F88-243F9FAEF6CA}" destId="{9A9B6F4F-B6FF-4F2D-B640-A8473E589523}" srcOrd="0" destOrd="0" presId="urn:microsoft.com/office/officeart/2005/8/layout/target3"/>
    <dgm:cxn modelId="{5F396699-4972-4C61-A188-DB469D0603B0}" type="presOf" srcId="{39F8B381-5807-488E-AC22-73DD4140ED4A}" destId="{71045F8C-00FA-488E-A7BD-E2E6753D979D}" srcOrd="0" destOrd="0" presId="urn:microsoft.com/office/officeart/2005/8/layout/target3"/>
    <dgm:cxn modelId="{6C2CEABB-1305-4176-B36A-9A2BCF3560C2}" type="presOf" srcId="{EBC41103-E2E5-4D48-9B4B-425520D3D098}" destId="{3BA01B75-849B-4716-8BCD-084A86FF328F}" srcOrd="0" destOrd="0" presId="urn:microsoft.com/office/officeart/2005/8/layout/target3"/>
    <dgm:cxn modelId="{F1C566A0-3468-4F13-B6BD-9D58C61E408C}" type="presOf" srcId="{EBC41103-E2E5-4D48-9B4B-425520D3D098}" destId="{A27B6496-BF1B-4384-9217-9659064D5D6A}" srcOrd="1" destOrd="0" presId="urn:microsoft.com/office/officeart/2005/8/layout/target3"/>
    <dgm:cxn modelId="{CAC43668-9828-4246-AE5F-3BEB98690834}" type="presOf" srcId="{FBBFC3EA-9D9D-4F3A-BEA6-9C2C0E46BF20}" destId="{832BF48F-0145-4429-9E02-8FCA946CCE9E}" srcOrd="1" destOrd="0" presId="urn:microsoft.com/office/officeart/2005/8/layout/target3"/>
    <dgm:cxn modelId="{79E9851A-3D74-4F50-A2E1-CE4C618A6F2A}" type="presOf" srcId="{445C7998-7549-48B0-BD68-D4F0167F02E5}" destId="{BC35EE03-4121-4EF9-923D-7CB6D30D358D}" srcOrd="0" destOrd="0" presId="urn:microsoft.com/office/officeart/2005/8/layout/target3"/>
    <dgm:cxn modelId="{B6D02752-0336-41E4-838C-C2B7ED6ADF46}" type="presOf" srcId="{019433A1-1324-4DE1-9E6F-32B851095F74}" destId="{A3817367-F2BC-482F-8832-FA00B51DCCF3}" srcOrd="0" destOrd="0" presId="urn:microsoft.com/office/officeart/2005/8/layout/target3"/>
    <dgm:cxn modelId="{8080CE85-3E47-4110-9270-375BB115A26A}" type="presOf" srcId="{C73C7642-F245-4585-8F88-243F9FAEF6CA}" destId="{59F530CB-4999-43B3-A00D-6AB53886BD77}" srcOrd="1" destOrd="0" presId="urn:microsoft.com/office/officeart/2005/8/layout/target3"/>
    <dgm:cxn modelId="{865C3DA8-4CB4-4350-88E3-F58B94CCD759}" type="presOf" srcId="{FBBFC3EA-9D9D-4F3A-BEA6-9C2C0E46BF20}" destId="{643EA938-EDE0-4533-ACCC-D2BD6F3A527C}" srcOrd="0" destOrd="0" presId="urn:microsoft.com/office/officeart/2005/8/layout/target3"/>
    <dgm:cxn modelId="{B9E9DE4D-B617-4222-969A-98BCF2E9680A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6C8CFE-331A-4C3B-91D6-D19617AF428C}" type="presParOf" srcId="{71045F8C-00FA-488E-A7BD-E2E6753D979D}" destId="{3577EC6B-C980-4F34-8C69-4365E7B8FC8C}" srcOrd="0" destOrd="0" presId="urn:microsoft.com/office/officeart/2005/8/layout/target3"/>
    <dgm:cxn modelId="{EA0554E1-E9FE-491C-8818-154BB8CC1450}" type="presParOf" srcId="{71045F8C-00FA-488E-A7BD-E2E6753D979D}" destId="{6940EB87-DC1D-4BC3-9408-9AC2E1FFC039}" srcOrd="1" destOrd="0" presId="urn:microsoft.com/office/officeart/2005/8/layout/target3"/>
    <dgm:cxn modelId="{650AB711-86A5-40A6-BFD1-80C045755694}" type="presParOf" srcId="{71045F8C-00FA-488E-A7BD-E2E6753D979D}" destId="{BC35EE03-4121-4EF9-923D-7CB6D30D358D}" srcOrd="2" destOrd="0" presId="urn:microsoft.com/office/officeart/2005/8/layout/target3"/>
    <dgm:cxn modelId="{929C05AC-0A78-4885-A8F9-85A1A5C6CCCD}" type="presParOf" srcId="{71045F8C-00FA-488E-A7BD-E2E6753D979D}" destId="{C95EEA27-3CBF-4645-A92D-9D8AF5C1CBFC}" srcOrd="3" destOrd="0" presId="urn:microsoft.com/office/officeart/2005/8/layout/target3"/>
    <dgm:cxn modelId="{14F16808-0B69-43EC-AF9C-B49849961BBF}" type="presParOf" srcId="{71045F8C-00FA-488E-A7BD-E2E6753D979D}" destId="{851BB866-B6AE-4566-893F-4C635BA974FC}" srcOrd="4" destOrd="0" presId="urn:microsoft.com/office/officeart/2005/8/layout/target3"/>
    <dgm:cxn modelId="{230DF5B7-4743-4028-AB10-EE5101D5596F}" type="presParOf" srcId="{71045F8C-00FA-488E-A7BD-E2E6753D979D}" destId="{643EA938-EDE0-4533-ACCC-D2BD6F3A527C}" srcOrd="5" destOrd="0" presId="urn:microsoft.com/office/officeart/2005/8/layout/target3"/>
    <dgm:cxn modelId="{0814C5BC-152D-48A9-A399-4365191748E4}" type="presParOf" srcId="{71045F8C-00FA-488E-A7BD-E2E6753D979D}" destId="{92F31B18-D66D-4CC7-89B9-378928DE877D}" srcOrd="6" destOrd="0" presId="urn:microsoft.com/office/officeart/2005/8/layout/target3"/>
    <dgm:cxn modelId="{7C011DC2-78A9-47E9-93DF-EFF83CD447D2}" type="presParOf" srcId="{71045F8C-00FA-488E-A7BD-E2E6753D979D}" destId="{902074E1-B931-4618-97F1-FADBE82E9C3C}" srcOrd="7" destOrd="0" presId="urn:microsoft.com/office/officeart/2005/8/layout/target3"/>
    <dgm:cxn modelId="{4434FD2D-2B59-4A3D-837C-6C15B00EEE30}" type="presParOf" srcId="{71045F8C-00FA-488E-A7BD-E2E6753D979D}" destId="{A3817367-F2BC-482F-8832-FA00B51DCCF3}" srcOrd="8" destOrd="0" presId="urn:microsoft.com/office/officeart/2005/8/layout/target3"/>
    <dgm:cxn modelId="{9D249FF4-A80F-4F36-96FA-3BFA22984E91}" type="presParOf" srcId="{71045F8C-00FA-488E-A7BD-E2E6753D979D}" destId="{2DD79E57-A63E-47D4-A1AB-6DF333476AD4}" srcOrd="9" destOrd="0" presId="urn:microsoft.com/office/officeart/2005/8/layout/target3"/>
    <dgm:cxn modelId="{6F9EB11C-240A-4D42-916D-8ACCDA03C00D}" type="presParOf" srcId="{71045F8C-00FA-488E-A7BD-E2E6753D979D}" destId="{648967D3-ED80-4214-8D87-4E7012561E4A}" srcOrd="10" destOrd="0" presId="urn:microsoft.com/office/officeart/2005/8/layout/target3"/>
    <dgm:cxn modelId="{1AD88095-BADD-40E4-8572-D39CC1C9879F}" type="presParOf" srcId="{71045F8C-00FA-488E-A7BD-E2E6753D979D}" destId="{9A9B6F4F-B6FF-4F2D-B640-A8473E589523}" srcOrd="11" destOrd="0" presId="urn:microsoft.com/office/officeart/2005/8/layout/target3"/>
    <dgm:cxn modelId="{16C970FD-472B-4D45-BA5F-6D10383F5D81}" type="presParOf" srcId="{71045F8C-00FA-488E-A7BD-E2E6753D979D}" destId="{13BD0FAF-9F2C-4708-9E63-A8E8E5252943}" srcOrd="12" destOrd="0" presId="urn:microsoft.com/office/officeart/2005/8/layout/target3"/>
    <dgm:cxn modelId="{93E4D80F-02AE-4C20-A40C-40695F06FA08}" type="presParOf" srcId="{71045F8C-00FA-488E-A7BD-E2E6753D979D}" destId="{6821E7C9-5E4B-45FA-8F82-01E6F26FAA25}" srcOrd="13" destOrd="0" presId="urn:microsoft.com/office/officeart/2005/8/layout/target3"/>
    <dgm:cxn modelId="{A9A9E1A3-BDE7-49D0-A02E-1AC7134B6F5E}" type="presParOf" srcId="{71045F8C-00FA-488E-A7BD-E2E6753D979D}" destId="{3BA01B75-849B-4716-8BCD-084A86FF328F}" srcOrd="14" destOrd="0" presId="urn:microsoft.com/office/officeart/2005/8/layout/target3"/>
    <dgm:cxn modelId="{E7AE78AF-1070-44C1-8D51-21DEA722261E}" type="presParOf" srcId="{71045F8C-00FA-488E-A7BD-E2E6753D979D}" destId="{4D19AB04-24FA-40C2-B203-52AE3D15E171}" srcOrd="15" destOrd="0" presId="urn:microsoft.com/office/officeart/2005/8/layout/target3"/>
    <dgm:cxn modelId="{6988581A-8BAA-48B8-ACD0-B2C00F46DC8C}" type="presParOf" srcId="{71045F8C-00FA-488E-A7BD-E2E6753D979D}" destId="{832BF48F-0145-4429-9E02-8FCA946CCE9E}" srcOrd="16" destOrd="0" presId="urn:microsoft.com/office/officeart/2005/8/layout/target3"/>
    <dgm:cxn modelId="{361E1563-1652-4DDE-A8E1-CBE8329CE992}" type="presParOf" srcId="{71045F8C-00FA-488E-A7BD-E2E6753D979D}" destId="{E7297F21-D4FD-4A41-AE58-814D01A6B5E7}" srcOrd="17" destOrd="0" presId="urn:microsoft.com/office/officeart/2005/8/layout/target3"/>
    <dgm:cxn modelId="{3990FC56-B93C-4BF4-B0B7-20BDA91490E7}" type="presParOf" srcId="{71045F8C-00FA-488E-A7BD-E2E6753D979D}" destId="{59F530CB-4999-43B3-A00D-6AB53886BD77}" srcOrd="18" destOrd="0" presId="urn:microsoft.com/office/officeart/2005/8/layout/target3"/>
    <dgm:cxn modelId="{7CD7F7D5-2486-4FF5-90AA-8ADE6DD65975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VY_32_INOVACE_13_Matematika 6. a 7.r.</a:t>
          </a:r>
          <a:endParaRPr lang="cs-CZ" sz="15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Téma: </a:t>
          </a:r>
          <a:r>
            <a:rPr lang="cs-CZ" sz="1500" kern="1200" dirty="0" smtClean="0"/>
            <a:t>Procenta - 1</a:t>
          </a:r>
          <a14:m xmlns:a14="http://schemas.microsoft.com/office/drawing/2010/main">
            <m:oMath xmlns:m="http://schemas.openxmlformats.org/officeDocument/2006/math">
              <m:r>
                <a:rPr lang="cs-CZ" sz="1500" i="1" kern="1200" smtClean="0">
                  <a:latin typeface="Cambria Math"/>
                  <a:ea typeface="Cambria Math"/>
                </a:rPr>
                <m:t>%</m:t>
              </m:r>
            </m:oMath>
          </a14:m>
          <a:r>
            <a:rPr lang="cs-CZ" sz="1500" kern="1200" dirty="0" smtClean="0"/>
            <a:t> zpaměti</a:t>
          </a:r>
          <a:endParaRPr lang="cs-CZ" sz="15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D98AE6-A9D8-40AA-ADBA-24B894722508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CAF9B6-13A5-4A76-BD02-F8D512246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765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EFD2563-8D94-4CDA-8B1D-FD50D2FFB35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EA37AE4-F6B2-43F8-AB13-978F4D23A31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Diagram 5"/>
              <p:cNvGraphicFramePr/>
              <p:nvPr>
                <p:extLst>
                  <p:ext uri="{D42A27DB-BD31-4B8C-83A1-F6EECF244321}">
                    <p14:modId xmlns:p14="http://schemas.microsoft.com/office/powerpoint/2010/main" val="4051469790"/>
                  </p:ext>
                </p:extLst>
              </p:nvPr>
            </p:nvGraphicFramePr>
            <p:xfrm>
              <a:off x="251520" y="2276872"/>
              <a:ext cx="7992888" cy="3284984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4" r:lo="rId5" r:qs="rId6" r:cs="rId7"/>
              </a:graphicData>
            </a:graphic>
          </p:graphicFrame>
        </mc:Choice>
        <mc:Fallback xmlns="">
          <p:graphicFrame>
            <p:nvGraphicFramePr>
              <p:cNvPr id="6" name="Diagram 5"/>
              <p:cNvGraphicFramePr/>
              <p:nvPr>
                <p:extLst>
                  <p:ext uri="{D42A27DB-BD31-4B8C-83A1-F6EECF244321}">
                    <p14:modId xmlns:p14="http://schemas.microsoft.com/office/powerpoint/2010/main" val="4051469790"/>
                  </p:ext>
                </p:extLst>
              </p:nvPr>
            </p:nvGraphicFramePr>
            <p:xfrm>
              <a:off x="251520" y="2276872"/>
              <a:ext cx="7992888" cy="3284984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9" r:lo="rId10" r:qs="rId11" r:cs="rId12"/>
              </a:graphicData>
            </a:graphic>
          </p:graphicFrame>
        </mc:Fallback>
      </mc:AlternateContent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11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Co představuje 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 </a:t>
                </a:r>
              </a:p>
              <a:p>
                <a:r>
                  <a:rPr lang="cs-CZ" dirty="0" smtClean="0"/>
                  <a:t>Zpaměti vypočítej  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r>
                  <a:rPr lang="cs-CZ" dirty="0" smtClean="0"/>
                  <a:t>Budeš to umět dřív než se objeví výsledek?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0199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971600" y="1484784"/>
                <a:ext cx="5410455" cy="10625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 procento je jedna setina ze základu ( celku ).</a:t>
                </a:r>
              </a:p>
              <a:p>
                <a:endParaRPr lang="cs-CZ" dirty="0"/>
              </a:p>
              <a:p>
                <a:r>
                  <a:rPr lang="cs-CZ" dirty="0" smtClean="0"/>
                  <a:t>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r>
                  <a:rPr lang="cs-CZ" dirty="0" smtClean="0"/>
                  <a:t> = 0.01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1484784"/>
                <a:ext cx="5410455" cy="1062535"/>
              </a:xfrm>
              <a:prstGeom prst="rect">
                <a:avLst/>
              </a:prstGeom>
              <a:blipFill rotWithShape="1">
                <a:blip r:embed="rId2"/>
                <a:stretch>
                  <a:fillRect l="-901" t="-2874" r="-1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290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1268760"/>
                <a:ext cx="2686761" cy="34399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Zpaměti doplň 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endParaRPr lang="cs-CZ" dirty="0" smtClean="0">
                  <a:ea typeface="Cambria Math"/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1m je ……..cm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km je ……m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m je ……..mm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t je ……….kg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q je……….kg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kg je ……..g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tisíci Kč……..Kč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h je ……….s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hl je ……….l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…………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60"/>
                <a:ext cx="2686761" cy="3439981"/>
              </a:xfrm>
              <a:prstGeom prst="rect">
                <a:avLst/>
              </a:prstGeom>
              <a:blipFill rotWithShape="1">
                <a:blip r:embed="rId2"/>
                <a:stretch>
                  <a:fillRect l="-2045" t="-887" b="-1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233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59632" y="1268760"/>
                <a:ext cx="2513830" cy="34586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Zpaměti doplň 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endParaRPr lang="cs-CZ" dirty="0" smtClean="0">
                  <a:ea typeface="Cambria Math"/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1m je 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1   </a:t>
                </a:r>
                <a:r>
                  <a:rPr lang="cs-CZ" dirty="0" smtClean="0"/>
                  <a:t>cm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km je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10    </a:t>
                </a:r>
                <a:r>
                  <a:rPr lang="cs-CZ" dirty="0" smtClean="0"/>
                  <a:t>m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m je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10</a:t>
                </a:r>
                <a:r>
                  <a:rPr lang="cs-CZ" dirty="0" smtClean="0"/>
                  <a:t>   mm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t je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10  </a:t>
                </a:r>
                <a:r>
                  <a:rPr lang="cs-CZ" dirty="0" smtClean="0"/>
                  <a:t> kg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q je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   </a:t>
                </a:r>
                <a:r>
                  <a:rPr lang="cs-CZ" dirty="0" smtClean="0"/>
                  <a:t>kg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kg je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10   </a:t>
                </a:r>
                <a:r>
                  <a:rPr lang="cs-CZ" dirty="0" smtClean="0"/>
                  <a:t>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tisíci Kč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10   </a:t>
                </a:r>
                <a:r>
                  <a:rPr lang="cs-CZ" dirty="0" smtClean="0"/>
                  <a:t>Kč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h je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36  </a:t>
                </a:r>
                <a:r>
                  <a:rPr lang="cs-CZ" dirty="0" smtClean="0"/>
                  <a:t>s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hl je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  </a:t>
                </a:r>
                <a:r>
                  <a:rPr lang="cs-CZ" dirty="0" smtClean="0"/>
                  <a:t>l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10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 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1268760"/>
                <a:ext cx="2513830" cy="3458639"/>
              </a:xfrm>
              <a:prstGeom prst="rect">
                <a:avLst/>
              </a:prstGeom>
              <a:blipFill rotWithShape="1">
                <a:blip r:embed="rId2"/>
                <a:stretch>
                  <a:fillRect l="-2184" t="-882" r="-1699" b="-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3433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3608" y="1412776"/>
                <a:ext cx="2919197" cy="34163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Zpaměti doplň 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dirty="0" smtClean="0">
                  <a:ea typeface="Cambria Math"/>
                </a:endParaRPr>
              </a:p>
              <a:p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t je ……… …q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t je …………..g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t je …………..kg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ha ……………a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ha je………..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.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 1 a je …………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…………….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km ……………mm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Z 1 hl ……………..dl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/>
                  <a:t> </a:t>
                </a:r>
                <a:r>
                  <a:rPr lang="cs-CZ" dirty="0" smtClean="0"/>
                  <a:t>Z 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 smtClean="0"/>
                  <a:t>……………l </a:t>
                </a:r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412776"/>
                <a:ext cx="2919197" cy="3416320"/>
              </a:xfrm>
              <a:prstGeom prst="rect">
                <a:avLst/>
              </a:prstGeom>
              <a:blipFill rotWithShape="1">
                <a:blip r:embed="rId2"/>
                <a:stretch>
                  <a:fillRect l="-1670" t="-893" r="-209" b="-19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872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971600" y="980728"/>
                <a:ext cx="7024744" cy="432048"/>
              </a:xfrm>
            </p:spPr>
            <p:txBody>
              <a:bodyPr>
                <a:normAutofit fontScale="90000"/>
              </a:bodyPr>
              <a:lstStyle/>
              <a:p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/>
                  <a:t/>
                </a:r>
                <a:br>
                  <a:rPr lang="cs-CZ" dirty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/>
                  <a:t/>
                </a:r>
                <a:br>
                  <a:rPr lang="cs-CZ" dirty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/>
                  <a:t/>
                </a:r>
                <a:br>
                  <a:rPr lang="cs-CZ" dirty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 smtClean="0"/>
                  <a:t>Zpaměti doplň 1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971600" y="980728"/>
                <a:ext cx="7024744" cy="432048"/>
              </a:xfrm>
              <a:blipFill rotWithShape="1">
                <a:blip r:embed="rId2"/>
                <a:stretch>
                  <a:fillRect l="-2602" t="-69014" b="-535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412776"/>
                <a:ext cx="7920880" cy="4896544"/>
              </a:xfrm>
            </p:spPr>
            <p:txBody>
              <a:bodyPr numCol="1">
                <a:normAutofit fontScale="92500" lnSpcReduction="20000"/>
              </a:bodyPr>
              <a:lstStyle/>
              <a:p>
                <a:pPr marL="68580" indent="0">
                  <a:buNone/>
                </a:pPr>
                <a:r>
                  <a:rPr lang="cs-CZ" dirty="0" smtClean="0"/>
                  <a:t>Z 1 t je ……… …q</a:t>
                </a:r>
              </a:p>
              <a:p>
                <a:pPr marL="6858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Z 1 t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je 0.1q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68580" indent="0">
                  <a:buNone/>
                </a:pPr>
                <a:r>
                  <a:rPr lang="cs-CZ" dirty="0" smtClean="0"/>
                  <a:t>Z </a:t>
                </a:r>
                <a:r>
                  <a:rPr lang="cs-CZ" dirty="0"/>
                  <a:t>1 t je …………..g</a:t>
                </a:r>
              </a:p>
              <a:p>
                <a:pPr marL="6858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Z 1 t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je 10000g</a:t>
                </a:r>
              </a:p>
              <a:p>
                <a:pPr marL="6858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r>
                  <a:rPr lang="cs-CZ" dirty="0"/>
                  <a:t>Z 1 t je …………..kg</a:t>
                </a:r>
              </a:p>
              <a:p>
                <a:pPr marL="6858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Z 1 t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je 10kg</a:t>
                </a:r>
              </a:p>
              <a:p>
                <a:pPr marL="6858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r>
                  <a:rPr lang="cs-CZ" dirty="0"/>
                  <a:t>Z 1 ha ……………a</a:t>
                </a:r>
              </a:p>
              <a:p>
                <a:pPr marL="6858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Z 1 ha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1a</a:t>
                </a:r>
                <a:r>
                  <a:rPr lang="cs-CZ" dirty="0"/>
                  <a:t> </a:t>
                </a:r>
                <a:endParaRPr lang="cs-CZ" dirty="0" smtClean="0"/>
              </a:p>
              <a:p>
                <a:pPr marL="68580" indent="0">
                  <a:buNone/>
                </a:pPr>
                <a:endParaRPr lang="cs-CZ" dirty="0" smtClean="0"/>
              </a:p>
              <a:p>
                <a:pPr marL="68580" indent="0">
                  <a:buNone/>
                </a:pPr>
                <a:r>
                  <a:rPr lang="cs-CZ" dirty="0" smtClean="0"/>
                  <a:t>Z </a:t>
                </a:r>
                <a:r>
                  <a:rPr lang="cs-CZ" dirty="0"/>
                  <a:t>1 ha </a:t>
                </a:r>
                <a:r>
                  <a:rPr lang="cs-CZ" dirty="0" smtClean="0"/>
                  <a:t>je</a:t>
                </a:r>
                <a:r>
                  <a:rPr lang="cs-CZ" dirty="0"/>
                  <a:t>………..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 .</m:t>
                        </m:r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Z </a:t>
                </a:r>
                <a:r>
                  <a:rPr lang="cs-CZ" dirty="0">
                    <a:solidFill>
                      <a:srgbClr val="FF0000"/>
                    </a:solidFill>
                  </a:rPr>
                  <a:t>1 ha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je 100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68580" indent="0">
                  <a:buNone/>
                </a:pPr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pPr marL="68580" indent="0">
                  <a:buNone/>
                </a:pPr>
                <a:endParaRPr lang="cs-CZ" dirty="0"/>
              </a:p>
              <a:p>
                <a:pPr marL="6858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412776"/>
                <a:ext cx="7920880" cy="4896544"/>
              </a:xfrm>
              <a:blipFill rotWithShape="1">
                <a:blip r:embed="rId3"/>
                <a:stretch>
                  <a:fillRect l="-77" t="-21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0272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1043490" y="836712"/>
                <a:ext cx="7024744" cy="432048"/>
              </a:xfrm>
            </p:spPr>
            <p:txBody>
              <a:bodyPr>
                <a:normAutofit fontScale="90000"/>
              </a:bodyPr>
              <a:lstStyle/>
              <a:p>
                <a:r>
                  <a:rPr lang="cs-CZ" dirty="0"/>
                  <a:t>Zpaměti doplň 1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%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043490" y="836712"/>
                <a:ext cx="7024744" cy="432048"/>
              </a:xfrm>
              <a:blipFill rotWithShape="1">
                <a:blip r:embed="rId2"/>
                <a:stretch>
                  <a:fillRect l="-2602" t="-69014" b="-535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971600" y="1340768"/>
                <a:ext cx="7416824" cy="5040560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Z  </a:t>
                </a:r>
                <a:r>
                  <a:rPr lang="cs-CZ" dirty="0"/>
                  <a:t>1 a je …………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.</m:t>
                        </m:r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Z  1 a je</a:t>
                </a:r>
                <a:r>
                  <a:rPr lang="cs-CZ" dirty="0">
                    <a:solidFill>
                      <a:srgbClr val="FF0000"/>
                    </a:solidFill>
                  </a:rPr>
                  <a:t> 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Z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/>
                  <a:t>…………….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 dirty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i="1" dirty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Z 1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100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b="0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Z </a:t>
                </a:r>
                <a:r>
                  <a:rPr lang="cs-CZ" dirty="0"/>
                  <a:t>1 km ……………mm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Z 1 km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10000mm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Z 1 hl ……………..dl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Z 1 hl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10dl</a:t>
                </a: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Z </a:t>
                </a:r>
                <a:r>
                  <a:rPr lang="cs-CZ" dirty="0"/>
                  <a:t>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dirty="0"/>
                  <a:t>……………l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Z </a:t>
                </a:r>
                <a:r>
                  <a:rPr lang="cs-CZ" dirty="0">
                    <a:solidFill>
                      <a:srgbClr val="FF0000"/>
                    </a:solidFill>
                  </a:rPr>
                  <a:t>1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 0.01</m:t>
                    </m:r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l </a:t>
                </a:r>
              </a:p>
              <a:p>
                <a:pPr marL="6858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71600" y="1340768"/>
                <a:ext cx="7416824" cy="5040560"/>
              </a:xfrm>
              <a:blipFill rotWithShape="1">
                <a:blip r:embed="rId3"/>
                <a:stretch>
                  <a:fillRect l="-986" t="-20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1350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2060848"/>
            <a:ext cx="4995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Veškerý text je práci autora. Dne 18. </a:t>
            </a:r>
            <a:r>
              <a:rPr lang="cs-CZ" smtClean="0"/>
              <a:t>4 2012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836613"/>
            <a:ext cx="7024688" cy="1008062"/>
          </a:xfrm>
        </p:spPr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484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293</TotalTime>
  <Words>444</Words>
  <Application>Microsoft Office PowerPoint</Application>
  <PresentationFormat>Předvádění na obrazovce (4:3)</PresentationFormat>
  <Paragraphs>96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                     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       Zpaměti doplň 1%</vt:lpstr>
      <vt:lpstr>Zpaměti doplň 1%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23</cp:revision>
  <cp:lastPrinted>2012-04-18T13:16:12Z</cp:lastPrinted>
  <dcterms:created xsi:type="dcterms:W3CDTF">2012-04-18T12:54:02Z</dcterms:created>
  <dcterms:modified xsi:type="dcterms:W3CDTF">2012-12-15T18:51:06Z</dcterms:modified>
</cp:coreProperties>
</file>