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8" r:id="rId3"/>
    <p:sldId id="263" r:id="rId4"/>
    <p:sldId id="264" r:id="rId5"/>
    <p:sldId id="265" r:id="rId6"/>
    <p:sldId id="268" r:id="rId7"/>
    <p:sldId id="269" r:id="rId8"/>
    <p:sldId id="270" r:id="rId9"/>
    <p:sldId id="266" r:id="rId10"/>
    <p:sldId id="271" r:id="rId11"/>
    <p:sldId id="267" r:id="rId12"/>
    <p:sldId id="272" r:id="rId13"/>
    <p:sldId id="273" r:id="rId14"/>
    <p:sldId id="274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VY_32_Inovace_15_Matematika 6. a 7.r.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prvočísla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934D52-7BC1-4DE6-B01D-1E1BB4DD60D1}" type="presOf" srcId="{D1B46980-6531-4606-95E6-44980827E919}" destId="{6140AFEC-043D-4C43-A2F9-D0F5331DF3A3}" srcOrd="0" destOrd="0" presId="urn:microsoft.com/office/officeart/2005/8/layout/target3"/>
    <dgm:cxn modelId="{23C2936E-C1D0-4D94-A1A1-061E05F9FDF1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8FAFC81-32C6-4FEB-A388-EA9DF16E5CB0}" type="presOf" srcId="{4C35D32F-0EAB-4CD7-82EE-45574DC2A586}" destId="{8BEBB6EC-1DAA-4CAC-8A25-BC0FCBD5DBD5}" srcOrd="0" destOrd="0" presId="urn:microsoft.com/office/officeart/2005/8/layout/target3"/>
    <dgm:cxn modelId="{36170AA1-CD82-4D31-996B-AC1719EC27AD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2C100AD-61BA-42F2-8024-6A9F6C634C19}" type="presOf" srcId="{D1B46980-6531-4606-95E6-44980827E919}" destId="{2BE915AB-18AA-4053-B92C-3BFC9ED204BB}" srcOrd="1" destOrd="0" presId="urn:microsoft.com/office/officeart/2005/8/layout/target3"/>
    <dgm:cxn modelId="{874EEF6F-6056-4315-A02A-8FAFBECCAA2B}" type="presOf" srcId="{4C35D32F-0EAB-4CD7-82EE-45574DC2A586}" destId="{890E4F0B-2866-4A3F-A3C7-2A14B1797930}" srcOrd="1" destOrd="0" presId="urn:microsoft.com/office/officeart/2005/8/layout/target3"/>
    <dgm:cxn modelId="{3017F478-5F09-46C6-8CD9-2C2FB51B8F97}" type="presOf" srcId="{D1D4F407-5343-4D3F-B5B9-D407B03CAEB4}" destId="{D005CE8C-CC26-4C3E-AC11-E15060ECD759}" srcOrd="0" destOrd="0" presId="urn:microsoft.com/office/officeart/2005/8/layout/target3"/>
    <dgm:cxn modelId="{56826766-A615-477B-8A44-1937A56E0204}" type="presOf" srcId="{D8197B8C-B260-4A16-BDF4-0947B075E274}" destId="{5A5FFA88-C948-4069-8E93-59FA12366E83}" srcOrd="1" destOrd="0" presId="urn:microsoft.com/office/officeart/2005/8/layout/target3"/>
    <dgm:cxn modelId="{473B15EC-82BE-4540-B151-168DB5607CB8}" type="presOf" srcId="{D1D4F407-5343-4D3F-B5B9-D407B03CAEB4}" destId="{AED2198E-93D5-4001-81B4-73124B309672}" srcOrd="1" destOrd="0" presId="urn:microsoft.com/office/officeart/2005/8/layout/target3"/>
    <dgm:cxn modelId="{3E11921B-B126-4E25-B6FB-01CDA0854FF8}" type="presOf" srcId="{B651F6E3-6281-48DB-9319-2AEAFDAE7572}" destId="{619D679B-A015-4ECF-8348-D1034C574F40}" srcOrd="0" destOrd="0" presId="urn:microsoft.com/office/officeart/2005/8/layout/target3"/>
    <dgm:cxn modelId="{54CBFEEA-2052-438B-99EE-E4B0FC71721C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E5F546-F689-42E5-B524-6B4D7275791E}" type="presParOf" srcId="{333A1088-737F-45CB-B68E-254E46348037}" destId="{F5ABB229-8D3B-4694-996A-96F23CF14429}" srcOrd="0" destOrd="0" presId="urn:microsoft.com/office/officeart/2005/8/layout/target3"/>
    <dgm:cxn modelId="{089E4A1D-7291-42F7-B218-1C10F752E721}" type="presParOf" srcId="{333A1088-737F-45CB-B68E-254E46348037}" destId="{F41139FD-01EE-4571-8B17-4FB00FC51163}" srcOrd="1" destOrd="0" presId="urn:microsoft.com/office/officeart/2005/8/layout/target3"/>
    <dgm:cxn modelId="{263DD836-4A45-4FE1-8C65-005B84D75F35}" type="presParOf" srcId="{333A1088-737F-45CB-B68E-254E46348037}" destId="{D005CE8C-CC26-4C3E-AC11-E15060ECD759}" srcOrd="2" destOrd="0" presId="urn:microsoft.com/office/officeart/2005/8/layout/target3"/>
    <dgm:cxn modelId="{14FFD55F-4F56-4BE4-8B74-D72B522ED219}" type="presParOf" srcId="{333A1088-737F-45CB-B68E-254E46348037}" destId="{2C702D82-9B77-49B7-9568-BB8EB47C3372}" srcOrd="3" destOrd="0" presId="urn:microsoft.com/office/officeart/2005/8/layout/target3"/>
    <dgm:cxn modelId="{04C23C87-FBD0-4254-AD11-1D5E40022001}" type="presParOf" srcId="{333A1088-737F-45CB-B68E-254E46348037}" destId="{A52A0455-90FF-4808-ABD0-F02540D31D5A}" srcOrd="4" destOrd="0" presId="urn:microsoft.com/office/officeart/2005/8/layout/target3"/>
    <dgm:cxn modelId="{4315372F-32EA-43FA-8001-EC570987139B}" type="presParOf" srcId="{333A1088-737F-45CB-B68E-254E46348037}" destId="{6140AFEC-043D-4C43-A2F9-D0F5331DF3A3}" srcOrd="5" destOrd="0" presId="urn:microsoft.com/office/officeart/2005/8/layout/target3"/>
    <dgm:cxn modelId="{A62F91A6-0164-4675-831B-266F170C4BDA}" type="presParOf" srcId="{333A1088-737F-45CB-B68E-254E46348037}" destId="{9358AC05-5D7D-4327-9F80-1AD486AEA664}" srcOrd="6" destOrd="0" presId="urn:microsoft.com/office/officeart/2005/8/layout/target3"/>
    <dgm:cxn modelId="{AB05F487-F9C9-4179-B0F5-F91D9F1C0D8B}" type="presParOf" srcId="{333A1088-737F-45CB-B68E-254E46348037}" destId="{313FC574-E1CD-4FB4-B054-0B805CE0447D}" srcOrd="7" destOrd="0" presId="urn:microsoft.com/office/officeart/2005/8/layout/target3"/>
    <dgm:cxn modelId="{0CFCE375-66A4-4C41-A9E3-74C4C4111B6E}" type="presParOf" srcId="{333A1088-737F-45CB-B68E-254E46348037}" destId="{619D679B-A015-4ECF-8348-D1034C574F40}" srcOrd="8" destOrd="0" presId="urn:microsoft.com/office/officeart/2005/8/layout/target3"/>
    <dgm:cxn modelId="{D1F66FDA-200A-473E-8FAD-DDE85BB39C57}" type="presParOf" srcId="{333A1088-737F-45CB-B68E-254E46348037}" destId="{322283A8-4A27-4CDA-BAE3-F381106A9174}" srcOrd="9" destOrd="0" presId="urn:microsoft.com/office/officeart/2005/8/layout/target3"/>
    <dgm:cxn modelId="{68092706-635F-4E16-A3AC-D0CC80364A2A}" type="presParOf" srcId="{333A1088-737F-45CB-B68E-254E46348037}" destId="{FFC9F71D-1B4F-4AD9-A4A6-86ADEFC8AF5C}" srcOrd="10" destOrd="0" presId="urn:microsoft.com/office/officeart/2005/8/layout/target3"/>
    <dgm:cxn modelId="{29B654EF-8DEB-4591-A17B-083F65295072}" type="presParOf" srcId="{333A1088-737F-45CB-B68E-254E46348037}" destId="{25B08C86-7E15-44DC-BE7F-FFB55DD49D12}" srcOrd="11" destOrd="0" presId="urn:microsoft.com/office/officeart/2005/8/layout/target3"/>
    <dgm:cxn modelId="{AAE51E7E-508D-4301-ADD1-2801640E2CED}" type="presParOf" srcId="{333A1088-737F-45CB-B68E-254E46348037}" destId="{76644BE8-9D7C-4C09-B250-3D10AF48CBB7}" srcOrd="12" destOrd="0" presId="urn:microsoft.com/office/officeart/2005/8/layout/target3"/>
    <dgm:cxn modelId="{6842718E-3BB2-4817-8034-0F06D8708E7B}" type="presParOf" srcId="{333A1088-737F-45CB-B68E-254E46348037}" destId="{EE85B701-7295-41C0-BA7A-34D3756A2AE6}" srcOrd="13" destOrd="0" presId="urn:microsoft.com/office/officeart/2005/8/layout/target3"/>
    <dgm:cxn modelId="{7803D4F2-4FE2-4174-82FD-5C1B01489DD2}" type="presParOf" srcId="{333A1088-737F-45CB-B68E-254E46348037}" destId="{8BEBB6EC-1DAA-4CAC-8A25-BC0FCBD5DBD5}" srcOrd="14" destOrd="0" presId="urn:microsoft.com/office/officeart/2005/8/layout/target3"/>
    <dgm:cxn modelId="{69A5F301-9910-42FE-910E-E281B8653547}" type="presParOf" srcId="{333A1088-737F-45CB-B68E-254E46348037}" destId="{AED2198E-93D5-4001-81B4-73124B309672}" srcOrd="15" destOrd="0" presId="urn:microsoft.com/office/officeart/2005/8/layout/target3"/>
    <dgm:cxn modelId="{11904A9F-CC85-40C6-A334-4775529E343F}" type="presParOf" srcId="{333A1088-737F-45CB-B68E-254E46348037}" destId="{2BE915AB-18AA-4053-B92C-3BFC9ED204BB}" srcOrd="16" destOrd="0" presId="urn:microsoft.com/office/officeart/2005/8/layout/target3"/>
    <dgm:cxn modelId="{B8D8B57C-27E8-49A7-9EC7-EE1C5E7D4081}" type="presParOf" srcId="{333A1088-737F-45CB-B68E-254E46348037}" destId="{6BB5E863-4638-4E1D-BFDE-399D028AC4ED}" srcOrd="17" destOrd="0" presId="urn:microsoft.com/office/officeart/2005/8/layout/target3"/>
    <dgm:cxn modelId="{4880AE3D-88A0-461B-9D89-3F6D675F50B4}" type="presParOf" srcId="{333A1088-737F-45CB-B68E-254E46348037}" destId="{5A5FFA88-C948-4069-8E93-59FA12366E83}" srcOrd="18" destOrd="0" presId="urn:microsoft.com/office/officeart/2005/8/layout/target3"/>
    <dgm:cxn modelId="{43D19956-F03C-46E2-941D-8D3B6E60BB1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1302" y="0"/>
          <a:ext cx="6791039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</a:t>
          </a:r>
          <a:r>
            <a:rPr lang="cs-CZ" sz="2000" kern="1200" smtClean="0"/>
            <a:t>Dolní Benešov,přísp.organ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401302" y="0"/>
        <a:ext cx="6791039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791039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417873" y="453719"/>
        <a:ext cx="6791039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791039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VY_32_Inovace_15_Matematika 6. a 7.r.</a:t>
          </a:r>
          <a:endParaRPr lang="cs-CZ" sz="2000" kern="1200" dirty="0"/>
        </a:p>
      </dsp:txBody>
      <dsp:txXfrm>
        <a:off x="1417873" y="907438"/>
        <a:ext cx="6791039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791039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prvočísla</a:t>
          </a:r>
          <a:endParaRPr lang="cs-CZ" sz="2000" kern="1200" dirty="0"/>
        </a:p>
      </dsp:txBody>
      <dsp:txXfrm>
        <a:off x="1417873" y="1361158"/>
        <a:ext cx="6791039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791039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417873" y="1814877"/>
        <a:ext cx="6791039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12815487"/>
              </p:ext>
            </p:extLst>
          </p:nvPr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02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slouží k procvičení prvočísel.</a:t>
            </a:r>
          </a:p>
          <a:p>
            <a:pPr marL="0" indent="0">
              <a:buNone/>
            </a:pPr>
            <a:r>
              <a:rPr lang="cs-CZ" dirty="0" smtClean="0"/>
              <a:t>V úkolech č.1, 2 a 3 žáci vyškrtávají políčka s prvočísly.</a:t>
            </a:r>
          </a:p>
          <a:p>
            <a:pPr marL="0" indent="0">
              <a:buNone/>
            </a:pPr>
            <a:r>
              <a:rPr lang="cs-CZ" dirty="0" smtClean="0"/>
              <a:t>Pro lepší kontrolu učitele jsou prvočísla umístěna v obrazci souměrně.</a:t>
            </a:r>
          </a:p>
          <a:p>
            <a:pPr marL="0" indent="0">
              <a:buNone/>
            </a:pPr>
            <a:r>
              <a:rPr lang="cs-CZ" dirty="0" smtClean="0"/>
              <a:t>Úkoly č.4, 5 a 6 slouží k procvičení rozkladu čísla na součin prvočísel.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9494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č.1 – políčka s prvočísly vybarvěte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smiúhelník 4"/>
          <p:cNvSpPr/>
          <p:nvPr/>
        </p:nvSpPr>
        <p:spPr>
          <a:xfrm>
            <a:off x="3347864" y="3140968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smiúhelník 5"/>
          <p:cNvSpPr/>
          <p:nvPr/>
        </p:nvSpPr>
        <p:spPr>
          <a:xfrm>
            <a:off x="4283968" y="3140968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smiúhelník 6"/>
          <p:cNvSpPr/>
          <p:nvPr/>
        </p:nvSpPr>
        <p:spPr>
          <a:xfrm>
            <a:off x="3347864" y="4039879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smiúhelník 7"/>
          <p:cNvSpPr/>
          <p:nvPr/>
        </p:nvSpPr>
        <p:spPr>
          <a:xfrm>
            <a:off x="4283968" y="4077072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smiúhelník 9"/>
          <p:cNvSpPr/>
          <p:nvPr/>
        </p:nvSpPr>
        <p:spPr>
          <a:xfrm>
            <a:off x="3345307" y="2226568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smiúhelník 10"/>
          <p:cNvSpPr/>
          <p:nvPr/>
        </p:nvSpPr>
        <p:spPr>
          <a:xfrm>
            <a:off x="4283968" y="2222554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smiúhelník 11"/>
          <p:cNvSpPr/>
          <p:nvPr/>
        </p:nvSpPr>
        <p:spPr>
          <a:xfrm>
            <a:off x="5198368" y="3107611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smiúhelník 12"/>
          <p:cNvSpPr/>
          <p:nvPr/>
        </p:nvSpPr>
        <p:spPr>
          <a:xfrm>
            <a:off x="5198368" y="4031495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smiúhelník 13"/>
          <p:cNvSpPr/>
          <p:nvPr/>
        </p:nvSpPr>
        <p:spPr>
          <a:xfrm>
            <a:off x="5241776" y="2193211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48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784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č.1 – políčka s prvočísly vybarvěte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smiúhelník 4"/>
          <p:cNvSpPr/>
          <p:nvPr/>
        </p:nvSpPr>
        <p:spPr>
          <a:xfrm>
            <a:off x="3347864" y="3140968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smiúhelník 5"/>
          <p:cNvSpPr/>
          <p:nvPr/>
        </p:nvSpPr>
        <p:spPr>
          <a:xfrm>
            <a:off x="4283968" y="3140968"/>
            <a:ext cx="914400" cy="914400"/>
          </a:xfrm>
          <a:prstGeom prst="oct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smiúhelník 6"/>
          <p:cNvSpPr/>
          <p:nvPr/>
        </p:nvSpPr>
        <p:spPr>
          <a:xfrm>
            <a:off x="3347864" y="4039879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smiúhelník 7"/>
          <p:cNvSpPr/>
          <p:nvPr/>
        </p:nvSpPr>
        <p:spPr>
          <a:xfrm>
            <a:off x="4283968" y="4077072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smiúhelník 9"/>
          <p:cNvSpPr/>
          <p:nvPr/>
        </p:nvSpPr>
        <p:spPr>
          <a:xfrm>
            <a:off x="3345307" y="2226568"/>
            <a:ext cx="914400" cy="914400"/>
          </a:xfrm>
          <a:prstGeom prst="oct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smiúhelník 10"/>
          <p:cNvSpPr/>
          <p:nvPr/>
        </p:nvSpPr>
        <p:spPr>
          <a:xfrm>
            <a:off x="4283968" y="2222554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smiúhelník 11"/>
          <p:cNvSpPr/>
          <p:nvPr/>
        </p:nvSpPr>
        <p:spPr>
          <a:xfrm>
            <a:off x="5198368" y="3107611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smiúhelník 12"/>
          <p:cNvSpPr/>
          <p:nvPr/>
        </p:nvSpPr>
        <p:spPr>
          <a:xfrm>
            <a:off x="5198368" y="4031495"/>
            <a:ext cx="914400" cy="914400"/>
          </a:xfrm>
          <a:prstGeom prst="oct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17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smiúhelník 13"/>
          <p:cNvSpPr/>
          <p:nvPr/>
        </p:nvSpPr>
        <p:spPr>
          <a:xfrm>
            <a:off x="5220072" y="2193211"/>
            <a:ext cx="914400" cy="914400"/>
          </a:xfrm>
          <a:prstGeom prst="octago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48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883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č.2 – políčka s prvočísly vybarvěte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5148064" y="2802632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97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Šestiúhelník 4"/>
          <p:cNvSpPr/>
          <p:nvPr/>
        </p:nvSpPr>
        <p:spPr>
          <a:xfrm>
            <a:off x="6058216" y="2322806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72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Šestiúhelník 6"/>
          <p:cNvSpPr/>
          <p:nvPr/>
        </p:nvSpPr>
        <p:spPr>
          <a:xfrm>
            <a:off x="6012160" y="3306688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Šestiúhelník 7"/>
          <p:cNvSpPr/>
          <p:nvPr/>
        </p:nvSpPr>
        <p:spPr>
          <a:xfrm>
            <a:off x="5141881" y="3795789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25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Šestiúhelník 8"/>
          <p:cNvSpPr/>
          <p:nvPr/>
        </p:nvSpPr>
        <p:spPr>
          <a:xfrm>
            <a:off x="6031576" y="4314800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5148064" y="1849016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63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4239760" y="2278507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4239760" y="3297560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4283968" y="4314800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44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5158561" y="4812463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3347864" y="3824211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78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3347864" y="2806080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3347864" y="4812463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Šestiúhelník 17"/>
          <p:cNvSpPr/>
          <p:nvPr/>
        </p:nvSpPr>
        <p:spPr>
          <a:xfrm>
            <a:off x="3336910" y="1821307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Šestiúhelník 18"/>
          <p:cNvSpPr/>
          <p:nvPr/>
        </p:nvSpPr>
        <p:spPr>
          <a:xfrm>
            <a:off x="2411760" y="2318970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Šestiúhelník 19"/>
          <p:cNvSpPr/>
          <p:nvPr/>
        </p:nvSpPr>
        <p:spPr>
          <a:xfrm>
            <a:off x="2411760" y="3282249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Šestiúhelník 20"/>
          <p:cNvSpPr/>
          <p:nvPr/>
        </p:nvSpPr>
        <p:spPr>
          <a:xfrm>
            <a:off x="2411760" y="4314800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Šestiúhelník 21"/>
          <p:cNvSpPr/>
          <p:nvPr/>
        </p:nvSpPr>
        <p:spPr>
          <a:xfrm>
            <a:off x="1511040" y="2780928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Šestiúhelník 22"/>
          <p:cNvSpPr/>
          <p:nvPr/>
        </p:nvSpPr>
        <p:spPr>
          <a:xfrm>
            <a:off x="1511040" y="3789040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57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Šestiúhelník 23"/>
          <p:cNvSpPr/>
          <p:nvPr/>
        </p:nvSpPr>
        <p:spPr>
          <a:xfrm>
            <a:off x="6937223" y="2873005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Šestiúhelník 24"/>
          <p:cNvSpPr/>
          <p:nvPr/>
        </p:nvSpPr>
        <p:spPr>
          <a:xfrm>
            <a:off x="6916472" y="3824211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99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542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č.2 -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estiúhelník 3"/>
          <p:cNvSpPr/>
          <p:nvPr/>
        </p:nvSpPr>
        <p:spPr>
          <a:xfrm>
            <a:off x="5148064" y="2802632"/>
            <a:ext cx="1060704" cy="91440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97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Šestiúhelník 4"/>
          <p:cNvSpPr/>
          <p:nvPr/>
        </p:nvSpPr>
        <p:spPr>
          <a:xfrm>
            <a:off x="6058216" y="2322806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72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Šestiúhelník 6"/>
          <p:cNvSpPr/>
          <p:nvPr/>
        </p:nvSpPr>
        <p:spPr>
          <a:xfrm>
            <a:off x="6012160" y="3306688"/>
            <a:ext cx="1060704" cy="91440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89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Šestiúhelník 7"/>
          <p:cNvSpPr/>
          <p:nvPr/>
        </p:nvSpPr>
        <p:spPr>
          <a:xfrm>
            <a:off x="5141881" y="3795789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25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Šestiúhelník 8"/>
          <p:cNvSpPr/>
          <p:nvPr/>
        </p:nvSpPr>
        <p:spPr>
          <a:xfrm>
            <a:off x="6031576" y="4314800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5148064" y="1849016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63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4239760" y="2278507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Šestiúhelník 11"/>
          <p:cNvSpPr/>
          <p:nvPr/>
        </p:nvSpPr>
        <p:spPr>
          <a:xfrm>
            <a:off x="4239760" y="3297560"/>
            <a:ext cx="1060704" cy="91440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>
            <a:off x="4283968" y="4314800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44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Šestiúhelník 13"/>
          <p:cNvSpPr/>
          <p:nvPr/>
        </p:nvSpPr>
        <p:spPr>
          <a:xfrm>
            <a:off x="5158561" y="4812463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3347864" y="3824211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78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Šestiúhelník 15"/>
          <p:cNvSpPr/>
          <p:nvPr/>
        </p:nvSpPr>
        <p:spPr>
          <a:xfrm>
            <a:off x="3347864" y="2806080"/>
            <a:ext cx="1060704" cy="91440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3347864" y="4812463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Šestiúhelník 17"/>
          <p:cNvSpPr/>
          <p:nvPr/>
        </p:nvSpPr>
        <p:spPr>
          <a:xfrm>
            <a:off x="3336910" y="1821307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Šestiúhelník 18"/>
          <p:cNvSpPr/>
          <p:nvPr/>
        </p:nvSpPr>
        <p:spPr>
          <a:xfrm>
            <a:off x="2411760" y="2318970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Šestiúhelník 19"/>
          <p:cNvSpPr/>
          <p:nvPr/>
        </p:nvSpPr>
        <p:spPr>
          <a:xfrm>
            <a:off x="2411760" y="3282249"/>
            <a:ext cx="1060704" cy="914400"/>
          </a:xfrm>
          <a:prstGeom prst="hexag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Šestiúhelník 20"/>
          <p:cNvSpPr/>
          <p:nvPr/>
        </p:nvSpPr>
        <p:spPr>
          <a:xfrm>
            <a:off x="2411760" y="4314800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28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Šestiúhelník 21"/>
          <p:cNvSpPr/>
          <p:nvPr/>
        </p:nvSpPr>
        <p:spPr>
          <a:xfrm>
            <a:off x="1511040" y="2780928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49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Šestiúhelník 22"/>
          <p:cNvSpPr/>
          <p:nvPr/>
        </p:nvSpPr>
        <p:spPr>
          <a:xfrm>
            <a:off x="1511040" y="3789040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57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Šestiúhelník 23"/>
          <p:cNvSpPr/>
          <p:nvPr/>
        </p:nvSpPr>
        <p:spPr>
          <a:xfrm>
            <a:off x="6937223" y="2873005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10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Šestiúhelník 24"/>
          <p:cNvSpPr/>
          <p:nvPr/>
        </p:nvSpPr>
        <p:spPr>
          <a:xfrm>
            <a:off x="6916472" y="3824211"/>
            <a:ext cx="1060704" cy="914400"/>
          </a:xfrm>
          <a:prstGeom prst="hexagon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99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773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č.3 - Políčka s prvočísly vybarvěte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2353145"/>
              </p:ext>
            </p:extLst>
          </p:nvPr>
        </p:nvGraphicFramePr>
        <p:xfrm>
          <a:off x="457200" y="1600200"/>
          <a:ext cx="8229600" cy="37084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5856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č.3 - 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4272002"/>
              </p:ext>
            </p:extLst>
          </p:nvPr>
        </p:nvGraphicFramePr>
        <p:xfrm>
          <a:off x="457200" y="1600200"/>
          <a:ext cx="8229600" cy="37084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5952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č.4. - rozložte na součin prvočísel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12 = </a:t>
            </a:r>
          </a:p>
          <a:p>
            <a:pPr marL="0" indent="0">
              <a:buNone/>
            </a:pPr>
            <a:r>
              <a:rPr lang="cs-CZ" dirty="0" smtClean="0"/>
              <a:t>15 =</a:t>
            </a:r>
          </a:p>
          <a:p>
            <a:pPr marL="0" indent="0">
              <a:buNone/>
            </a:pPr>
            <a:r>
              <a:rPr lang="cs-CZ" dirty="0" smtClean="0"/>
              <a:t>22 = </a:t>
            </a:r>
          </a:p>
          <a:p>
            <a:pPr marL="0" indent="0">
              <a:buNone/>
            </a:pPr>
            <a:r>
              <a:rPr lang="cs-CZ" dirty="0" smtClean="0"/>
              <a:t>25 = </a:t>
            </a:r>
          </a:p>
          <a:p>
            <a:pPr marL="0" indent="0">
              <a:buNone/>
            </a:pPr>
            <a:r>
              <a:rPr lang="cs-CZ" dirty="0" smtClean="0"/>
              <a:t>36 = </a:t>
            </a:r>
          </a:p>
          <a:p>
            <a:pPr marL="0" indent="0">
              <a:buNone/>
            </a:pPr>
            <a:r>
              <a:rPr lang="cs-CZ" dirty="0" smtClean="0"/>
              <a:t>42 = </a:t>
            </a:r>
          </a:p>
          <a:p>
            <a:pPr marL="0" indent="0">
              <a:buNone/>
            </a:pPr>
            <a:r>
              <a:rPr lang="cs-CZ" dirty="0" smtClean="0"/>
              <a:t>45 =</a:t>
            </a:r>
          </a:p>
          <a:p>
            <a:pPr marL="0" indent="0">
              <a:buNone/>
            </a:pPr>
            <a:r>
              <a:rPr lang="cs-CZ" dirty="0" smtClean="0"/>
              <a:t>49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82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Úkol č.4 -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12 = 2 . 2 . 3 </a:t>
            </a:r>
          </a:p>
          <a:p>
            <a:pPr marL="0" indent="0">
              <a:buNone/>
            </a:pPr>
            <a:r>
              <a:rPr lang="cs-CZ" dirty="0" smtClean="0"/>
              <a:t>15 = 3 . 5</a:t>
            </a:r>
          </a:p>
          <a:p>
            <a:pPr marL="0" indent="0">
              <a:buNone/>
            </a:pPr>
            <a:r>
              <a:rPr lang="cs-CZ" dirty="0" smtClean="0"/>
              <a:t>22 = 2 . 11</a:t>
            </a:r>
          </a:p>
          <a:p>
            <a:pPr marL="0" indent="0">
              <a:buNone/>
            </a:pPr>
            <a:r>
              <a:rPr lang="cs-CZ" dirty="0" smtClean="0"/>
              <a:t>25 = 5 . 5</a:t>
            </a:r>
          </a:p>
          <a:p>
            <a:pPr marL="0" indent="0">
              <a:buNone/>
            </a:pPr>
            <a:r>
              <a:rPr lang="cs-CZ" dirty="0" smtClean="0"/>
              <a:t>36 = 2 . 2 . 3 . 3</a:t>
            </a:r>
          </a:p>
          <a:p>
            <a:pPr marL="0" indent="0">
              <a:buNone/>
            </a:pPr>
            <a:r>
              <a:rPr lang="cs-CZ" dirty="0" smtClean="0"/>
              <a:t>42 = 2 . 3 . 7 </a:t>
            </a:r>
          </a:p>
          <a:p>
            <a:pPr marL="0" indent="0">
              <a:buNone/>
            </a:pPr>
            <a:r>
              <a:rPr lang="cs-CZ" dirty="0" smtClean="0"/>
              <a:t>45 = 3 . 3 . 5 </a:t>
            </a:r>
          </a:p>
          <a:p>
            <a:pPr marL="0" indent="0">
              <a:buNone/>
            </a:pPr>
            <a:r>
              <a:rPr lang="cs-CZ" dirty="0" smtClean="0"/>
              <a:t>49 = 7 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903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č.5 - rozložte </a:t>
            </a:r>
            <a:r>
              <a:rPr lang="cs-CZ" dirty="0"/>
              <a:t>na součin prvočísel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65 = </a:t>
            </a:r>
          </a:p>
          <a:p>
            <a:pPr marL="0" indent="0">
              <a:buNone/>
            </a:pPr>
            <a:r>
              <a:rPr lang="cs-CZ" dirty="0" smtClean="0"/>
              <a:t>51 = </a:t>
            </a:r>
          </a:p>
          <a:p>
            <a:pPr marL="0" indent="0">
              <a:buNone/>
            </a:pPr>
            <a:r>
              <a:rPr lang="cs-CZ" dirty="0" smtClean="0"/>
              <a:t>63 = </a:t>
            </a:r>
          </a:p>
          <a:p>
            <a:pPr marL="0" indent="0">
              <a:buNone/>
            </a:pPr>
            <a:r>
              <a:rPr lang="cs-CZ" dirty="0" smtClean="0"/>
              <a:t>105 = </a:t>
            </a:r>
          </a:p>
          <a:p>
            <a:pPr marL="0" indent="0">
              <a:buNone/>
            </a:pPr>
            <a:r>
              <a:rPr lang="cs-CZ" dirty="0" smtClean="0"/>
              <a:t>99 = </a:t>
            </a:r>
          </a:p>
          <a:p>
            <a:pPr marL="0" indent="0">
              <a:buNone/>
            </a:pPr>
            <a:r>
              <a:rPr lang="cs-CZ" dirty="0" smtClean="0"/>
              <a:t>39 = </a:t>
            </a:r>
          </a:p>
          <a:p>
            <a:pPr marL="0" indent="0">
              <a:buNone/>
            </a:pPr>
            <a:r>
              <a:rPr lang="cs-CZ" dirty="0" smtClean="0"/>
              <a:t>48 =</a:t>
            </a:r>
          </a:p>
          <a:p>
            <a:pPr marL="0" indent="0">
              <a:buNone/>
            </a:pPr>
            <a:r>
              <a:rPr lang="cs-CZ" dirty="0" smtClean="0"/>
              <a:t>56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6782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č.5 -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65 = 5 . 13</a:t>
            </a:r>
          </a:p>
          <a:p>
            <a:pPr marL="0" indent="0">
              <a:buNone/>
            </a:pPr>
            <a:r>
              <a:rPr lang="cs-CZ" dirty="0" smtClean="0"/>
              <a:t>51 = 3 . 17 </a:t>
            </a:r>
          </a:p>
          <a:p>
            <a:pPr marL="0" indent="0">
              <a:buNone/>
            </a:pPr>
            <a:r>
              <a:rPr lang="cs-CZ" dirty="0" smtClean="0"/>
              <a:t>63 = 3 . 3 . 7</a:t>
            </a:r>
          </a:p>
          <a:p>
            <a:pPr marL="0" indent="0">
              <a:buNone/>
            </a:pPr>
            <a:r>
              <a:rPr lang="cs-CZ" dirty="0" smtClean="0"/>
              <a:t>105 = 3 . 5 . 7</a:t>
            </a:r>
          </a:p>
          <a:p>
            <a:pPr marL="0" indent="0">
              <a:buNone/>
            </a:pPr>
            <a:r>
              <a:rPr lang="cs-CZ" dirty="0" smtClean="0"/>
              <a:t>99 = 3 . 3 . 11</a:t>
            </a:r>
          </a:p>
          <a:p>
            <a:pPr marL="0" indent="0">
              <a:buNone/>
            </a:pPr>
            <a:r>
              <a:rPr lang="cs-CZ" dirty="0" smtClean="0"/>
              <a:t>39 = 3 . 13</a:t>
            </a:r>
          </a:p>
          <a:p>
            <a:pPr marL="0" indent="0">
              <a:buNone/>
            </a:pPr>
            <a:r>
              <a:rPr lang="cs-CZ" dirty="0" smtClean="0"/>
              <a:t>48 = 2 . 2 . 2 . 2 . 3</a:t>
            </a:r>
          </a:p>
          <a:p>
            <a:pPr marL="0" indent="0">
              <a:buNone/>
            </a:pPr>
            <a:r>
              <a:rPr lang="cs-CZ" dirty="0" smtClean="0"/>
              <a:t>56 = 2 . 2 . 2 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7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č.6 – rozložte na součin prvočísel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150 = </a:t>
            </a:r>
          </a:p>
          <a:p>
            <a:pPr marL="0" indent="0">
              <a:buNone/>
            </a:pPr>
            <a:r>
              <a:rPr lang="cs-CZ" dirty="0" smtClean="0"/>
              <a:t>144 =</a:t>
            </a:r>
          </a:p>
          <a:p>
            <a:pPr marL="0" indent="0">
              <a:buNone/>
            </a:pPr>
            <a:r>
              <a:rPr lang="cs-CZ" dirty="0" smtClean="0"/>
              <a:t>180 =</a:t>
            </a:r>
          </a:p>
          <a:p>
            <a:pPr marL="0" indent="0">
              <a:buNone/>
            </a:pPr>
            <a:r>
              <a:rPr lang="cs-CZ" dirty="0" smtClean="0"/>
              <a:t>200 =</a:t>
            </a:r>
          </a:p>
          <a:p>
            <a:pPr marL="0" indent="0">
              <a:buNone/>
            </a:pPr>
            <a:r>
              <a:rPr lang="cs-CZ" dirty="0" smtClean="0"/>
              <a:t>320 =</a:t>
            </a:r>
          </a:p>
          <a:p>
            <a:pPr marL="0" indent="0">
              <a:buNone/>
            </a:pPr>
            <a:r>
              <a:rPr lang="cs-CZ" dirty="0" smtClean="0"/>
              <a:t>550 =</a:t>
            </a:r>
          </a:p>
          <a:p>
            <a:pPr marL="0" indent="0">
              <a:buNone/>
            </a:pPr>
            <a:r>
              <a:rPr lang="cs-CZ" dirty="0" smtClean="0"/>
              <a:t>680 =</a:t>
            </a:r>
          </a:p>
          <a:p>
            <a:pPr marL="0" indent="0">
              <a:buNone/>
            </a:pPr>
            <a:r>
              <a:rPr lang="cs-CZ" dirty="0" smtClean="0"/>
              <a:t>1000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5326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č.6 – rozložte na součin prvočísel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150 = 2 . 3 . 5 . 5 </a:t>
            </a:r>
          </a:p>
          <a:p>
            <a:pPr marL="0" indent="0">
              <a:buNone/>
            </a:pPr>
            <a:r>
              <a:rPr lang="cs-CZ" dirty="0" smtClean="0"/>
              <a:t>144 = 2 . 2 . 2 . 2 . 3 . 3</a:t>
            </a:r>
          </a:p>
          <a:p>
            <a:pPr marL="0" indent="0">
              <a:buNone/>
            </a:pPr>
            <a:r>
              <a:rPr lang="cs-CZ" dirty="0" smtClean="0"/>
              <a:t>180 = 2 . 2 . 3 . 3 . 5</a:t>
            </a:r>
          </a:p>
          <a:p>
            <a:pPr marL="0" indent="0">
              <a:buNone/>
            </a:pPr>
            <a:r>
              <a:rPr lang="cs-CZ" dirty="0" smtClean="0"/>
              <a:t>200 = 2 . 2 . 2 . 5 . 5</a:t>
            </a:r>
          </a:p>
          <a:p>
            <a:pPr marL="0" indent="0">
              <a:buNone/>
            </a:pPr>
            <a:r>
              <a:rPr lang="cs-CZ" dirty="0" smtClean="0"/>
              <a:t>320 = 2 . 2 . 2 . 2 . 2 . 2 . 5</a:t>
            </a:r>
          </a:p>
          <a:p>
            <a:pPr marL="0" indent="0">
              <a:buNone/>
            </a:pPr>
            <a:r>
              <a:rPr lang="cs-CZ" dirty="0" smtClean="0"/>
              <a:t>550 = 2 . 5 . 5 . 11</a:t>
            </a:r>
          </a:p>
          <a:p>
            <a:pPr marL="0" indent="0">
              <a:buNone/>
            </a:pPr>
            <a:r>
              <a:rPr lang="cs-CZ" dirty="0" smtClean="0"/>
              <a:t>680 = 2 . 2 . 2 . 5 . 17</a:t>
            </a:r>
          </a:p>
          <a:p>
            <a:pPr marL="0" indent="0">
              <a:buNone/>
            </a:pPr>
            <a:r>
              <a:rPr lang="cs-CZ" dirty="0" smtClean="0"/>
              <a:t>1000 =2 . 2 . 2 . 5 . 5 . </a:t>
            </a:r>
            <a:r>
              <a:rPr lang="cs-CZ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4565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Veškerý text </a:t>
            </a:r>
            <a:r>
              <a:rPr lang="cs-CZ" smtClean="0"/>
              <a:t>je prací autora:</a:t>
            </a:r>
            <a:r>
              <a:rPr lang="cs-CZ" smtClean="0"/>
              <a:t> </a:t>
            </a:r>
            <a:r>
              <a:rPr lang="cs-CZ" smtClean="0"/>
              <a:t>10.5.2012.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184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661</Words>
  <Application>Microsoft Office PowerPoint</Application>
  <PresentationFormat>Předvádění na obrazovce (4:3)</PresentationFormat>
  <Paragraphs>332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</vt:lpstr>
      <vt:lpstr>Úkol č.1 – políčka s prvočísly vybarvěte</vt:lpstr>
      <vt:lpstr>Úkol č.1 – políčka s prvočísly vybarvěte</vt:lpstr>
      <vt:lpstr>Úkol č.2 – políčka s prvočísly vybarvěte</vt:lpstr>
      <vt:lpstr>Úkol č.2 - řešení</vt:lpstr>
      <vt:lpstr>Úkol č.3 - Políčka s prvočísly vybarvěte</vt:lpstr>
      <vt:lpstr>Úkol č.3 - řešení</vt:lpstr>
      <vt:lpstr>Úkol č.4. - rozložte na součin prvočísel</vt:lpstr>
      <vt:lpstr>Úkol č.4 - řešení</vt:lpstr>
      <vt:lpstr>Úkol č.5 - rozložte na součin prvočísel</vt:lpstr>
      <vt:lpstr>Úkol č.5 - řešení</vt:lpstr>
      <vt:lpstr>Úkol č.6 – rozložte na součin prvočísel</vt:lpstr>
      <vt:lpstr>Úkol č.6 – rozložte na součin prvočísel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15</cp:revision>
  <dcterms:created xsi:type="dcterms:W3CDTF">2012-12-04T19:34:07Z</dcterms:created>
  <dcterms:modified xsi:type="dcterms:W3CDTF">2012-12-18T09:51:20Z</dcterms:modified>
</cp:coreProperties>
</file>