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VY_32_Inovace_17_Matematika 6. a 7.r.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DĚLITELNOST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376E55-80CC-4012-9E0D-57C53C871A49}" type="presOf" srcId="{D1B46980-6531-4606-95E6-44980827E919}" destId="{2BE915AB-18AA-4053-B92C-3BFC9ED204BB}" srcOrd="1" destOrd="0" presId="urn:microsoft.com/office/officeart/2005/8/layout/target3"/>
    <dgm:cxn modelId="{11DDB456-383F-4558-AAD6-772B4D893419}" type="presOf" srcId="{D1D4F407-5343-4D3F-B5B9-D407B03CAEB4}" destId="{D005CE8C-CC26-4C3E-AC11-E15060ECD759}" srcOrd="0" destOrd="0" presId="urn:microsoft.com/office/officeart/2005/8/layout/target3"/>
    <dgm:cxn modelId="{483C167C-CB11-4703-A221-304ABF195B88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F8EADCB-86B7-43B0-B503-982B48A5ABBC}" type="presOf" srcId="{D8197B8C-B260-4A16-BDF4-0947B075E274}" destId="{25B08C86-7E15-44DC-BE7F-FFB55DD49D12}" srcOrd="0" destOrd="0" presId="urn:microsoft.com/office/officeart/2005/8/layout/target3"/>
    <dgm:cxn modelId="{2D4A24E9-F65C-44EE-9A96-39F2E2A7AE2E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3588197-D642-4BCD-897A-A3C6EC4E7BF2}" type="presOf" srcId="{757F3AB3-0718-4624-B441-E567A8F0AB56}" destId="{333A1088-737F-45CB-B68E-254E46348037}" srcOrd="0" destOrd="0" presId="urn:microsoft.com/office/officeart/2005/8/layout/target3"/>
    <dgm:cxn modelId="{1C5B52D7-4B2E-4E3B-B7D6-A9DC9F2EAD8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3EF151B-A9E1-4E44-9E79-8872AF281118}" type="presOf" srcId="{B651F6E3-6281-48DB-9319-2AEAFDAE7572}" destId="{619D679B-A015-4ECF-8348-D1034C574F40}" srcOrd="0" destOrd="0" presId="urn:microsoft.com/office/officeart/2005/8/layout/target3"/>
    <dgm:cxn modelId="{3947DDAC-5789-4376-A024-F22A81892971}" type="presOf" srcId="{B651F6E3-6281-48DB-9319-2AEAFDAE7572}" destId="{6BB5E863-4638-4E1D-BFDE-399D028AC4ED}" srcOrd="1" destOrd="0" presId="urn:microsoft.com/office/officeart/2005/8/layout/target3"/>
    <dgm:cxn modelId="{044FE958-C5DB-440F-AEA8-05C8D4D3143D}" type="presOf" srcId="{4C35D32F-0EAB-4CD7-82EE-45574DC2A586}" destId="{8BEBB6EC-1DAA-4CAC-8A25-BC0FCBD5DBD5}" srcOrd="0" destOrd="0" presId="urn:microsoft.com/office/officeart/2005/8/layout/target3"/>
    <dgm:cxn modelId="{34E293BD-CC38-4D56-B7E6-6811FFA3F1A4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B602899-73A6-4093-88AB-E7973A5AD42B}" type="presParOf" srcId="{333A1088-737F-45CB-B68E-254E46348037}" destId="{F5ABB229-8D3B-4694-996A-96F23CF14429}" srcOrd="0" destOrd="0" presId="urn:microsoft.com/office/officeart/2005/8/layout/target3"/>
    <dgm:cxn modelId="{6DD1B5A0-D18E-4176-BFC4-21F8555ECBB4}" type="presParOf" srcId="{333A1088-737F-45CB-B68E-254E46348037}" destId="{F41139FD-01EE-4571-8B17-4FB00FC51163}" srcOrd="1" destOrd="0" presId="urn:microsoft.com/office/officeart/2005/8/layout/target3"/>
    <dgm:cxn modelId="{84F87EB9-1642-4277-90C7-1258689C3C3F}" type="presParOf" srcId="{333A1088-737F-45CB-B68E-254E46348037}" destId="{D005CE8C-CC26-4C3E-AC11-E15060ECD759}" srcOrd="2" destOrd="0" presId="urn:microsoft.com/office/officeart/2005/8/layout/target3"/>
    <dgm:cxn modelId="{2886D6F3-27C8-465A-A6DC-A691D702185F}" type="presParOf" srcId="{333A1088-737F-45CB-B68E-254E46348037}" destId="{2C702D82-9B77-49B7-9568-BB8EB47C3372}" srcOrd="3" destOrd="0" presId="urn:microsoft.com/office/officeart/2005/8/layout/target3"/>
    <dgm:cxn modelId="{D790E32A-B98F-442E-8ECD-CC916BD887FA}" type="presParOf" srcId="{333A1088-737F-45CB-B68E-254E46348037}" destId="{A52A0455-90FF-4808-ABD0-F02540D31D5A}" srcOrd="4" destOrd="0" presId="urn:microsoft.com/office/officeart/2005/8/layout/target3"/>
    <dgm:cxn modelId="{B2BED1F9-5192-4F4F-92C0-E9667F9A025E}" type="presParOf" srcId="{333A1088-737F-45CB-B68E-254E46348037}" destId="{6140AFEC-043D-4C43-A2F9-D0F5331DF3A3}" srcOrd="5" destOrd="0" presId="urn:microsoft.com/office/officeart/2005/8/layout/target3"/>
    <dgm:cxn modelId="{6B0086F8-F524-48F8-9E83-95806A521A05}" type="presParOf" srcId="{333A1088-737F-45CB-B68E-254E46348037}" destId="{9358AC05-5D7D-4327-9F80-1AD486AEA664}" srcOrd="6" destOrd="0" presId="urn:microsoft.com/office/officeart/2005/8/layout/target3"/>
    <dgm:cxn modelId="{F60D2542-4FE3-400B-B84B-C69B90DAD7A3}" type="presParOf" srcId="{333A1088-737F-45CB-B68E-254E46348037}" destId="{313FC574-E1CD-4FB4-B054-0B805CE0447D}" srcOrd="7" destOrd="0" presId="urn:microsoft.com/office/officeart/2005/8/layout/target3"/>
    <dgm:cxn modelId="{63C237BC-742B-4443-80DA-A5B5A501CF0D}" type="presParOf" srcId="{333A1088-737F-45CB-B68E-254E46348037}" destId="{619D679B-A015-4ECF-8348-D1034C574F40}" srcOrd="8" destOrd="0" presId="urn:microsoft.com/office/officeart/2005/8/layout/target3"/>
    <dgm:cxn modelId="{6D9F26B9-AEF1-4C9E-A375-6439CBF8678F}" type="presParOf" srcId="{333A1088-737F-45CB-B68E-254E46348037}" destId="{322283A8-4A27-4CDA-BAE3-F381106A9174}" srcOrd="9" destOrd="0" presId="urn:microsoft.com/office/officeart/2005/8/layout/target3"/>
    <dgm:cxn modelId="{A3EF140A-E005-41EB-A694-833DF7763CA8}" type="presParOf" srcId="{333A1088-737F-45CB-B68E-254E46348037}" destId="{FFC9F71D-1B4F-4AD9-A4A6-86ADEFC8AF5C}" srcOrd="10" destOrd="0" presId="urn:microsoft.com/office/officeart/2005/8/layout/target3"/>
    <dgm:cxn modelId="{D7EEB506-E040-4FF2-9EC7-94F2BF998D45}" type="presParOf" srcId="{333A1088-737F-45CB-B68E-254E46348037}" destId="{25B08C86-7E15-44DC-BE7F-FFB55DD49D12}" srcOrd="11" destOrd="0" presId="urn:microsoft.com/office/officeart/2005/8/layout/target3"/>
    <dgm:cxn modelId="{8D5965A4-01C3-448D-BAD9-E79540C844CC}" type="presParOf" srcId="{333A1088-737F-45CB-B68E-254E46348037}" destId="{76644BE8-9D7C-4C09-B250-3D10AF48CBB7}" srcOrd="12" destOrd="0" presId="urn:microsoft.com/office/officeart/2005/8/layout/target3"/>
    <dgm:cxn modelId="{A118D8B8-5AA5-4DFB-A2E7-C775DA50C877}" type="presParOf" srcId="{333A1088-737F-45CB-B68E-254E46348037}" destId="{EE85B701-7295-41C0-BA7A-34D3756A2AE6}" srcOrd="13" destOrd="0" presId="urn:microsoft.com/office/officeart/2005/8/layout/target3"/>
    <dgm:cxn modelId="{7272BDB2-9470-47E3-BBC5-8F64CF010B41}" type="presParOf" srcId="{333A1088-737F-45CB-B68E-254E46348037}" destId="{8BEBB6EC-1DAA-4CAC-8A25-BC0FCBD5DBD5}" srcOrd="14" destOrd="0" presId="urn:microsoft.com/office/officeart/2005/8/layout/target3"/>
    <dgm:cxn modelId="{9B1C87A1-EB7A-4098-8D3B-A92734433916}" type="presParOf" srcId="{333A1088-737F-45CB-B68E-254E46348037}" destId="{AED2198E-93D5-4001-81B4-73124B309672}" srcOrd="15" destOrd="0" presId="urn:microsoft.com/office/officeart/2005/8/layout/target3"/>
    <dgm:cxn modelId="{D81F4D0A-8D60-49B3-81F1-162643B73B47}" type="presParOf" srcId="{333A1088-737F-45CB-B68E-254E46348037}" destId="{2BE915AB-18AA-4053-B92C-3BFC9ED204BB}" srcOrd="16" destOrd="0" presId="urn:microsoft.com/office/officeart/2005/8/layout/target3"/>
    <dgm:cxn modelId="{A8119456-A8E0-4BED-9D4B-BFE1469788C0}" type="presParOf" srcId="{333A1088-737F-45CB-B68E-254E46348037}" destId="{6BB5E863-4638-4E1D-BFDE-399D028AC4ED}" srcOrd="17" destOrd="0" presId="urn:microsoft.com/office/officeart/2005/8/layout/target3"/>
    <dgm:cxn modelId="{C0F7C267-750E-45A1-AA59-3B44065A7F10}" type="presParOf" srcId="{333A1088-737F-45CB-B68E-254E46348037}" destId="{5A5FFA88-C948-4069-8E93-59FA12366E83}" srcOrd="18" destOrd="0" presId="urn:microsoft.com/office/officeart/2005/8/layout/target3"/>
    <dgm:cxn modelId="{BBA28380-8BA7-4CA5-97A4-8BA3D09EA9F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VY_32_Inovace_17_Matematika 6. a 7.r.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DĚLITELNOST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88756694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91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slouží k zopakování a procvičení znaků dělitelnosti.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7748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DĚLITELNOSTI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8265024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6528"/>
                <a:gridCol w="4392488"/>
                <a:gridCol w="21705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dělitelnost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dvěma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končí číslicí 0, 2, 4, 6, 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6 97</a:t>
                      </a:r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třemi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ciferný</a:t>
                      </a:r>
                      <a:r>
                        <a:rPr lang="cs-CZ" dirty="0" smtClean="0"/>
                        <a:t> součin je dělitelný třemi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423 (4+2+3=9)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čtyřmi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poslední dvojčíslí je dělitelné čtyřmi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50 9</a:t>
                      </a:r>
                      <a:r>
                        <a:rPr lang="cs-CZ" b="1" dirty="0" smtClean="0"/>
                        <a:t>24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pěti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končí 0 nebo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32 46</a:t>
                      </a:r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šesti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 dělitelné dvěma i třemi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devíti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ciferný</a:t>
                      </a:r>
                      <a:r>
                        <a:rPr lang="cs-CZ" dirty="0" smtClean="0"/>
                        <a:t> součin je dělitelný devíti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8 001 (8+0+0+1=9)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deseti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končí 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489 25</a:t>
                      </a:r>
                      <a:r>
                        <a:rPr lang="cs-CZ" b="1" dirty="0" smtClean="0"/>
                        <a:t>0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55576" y="5013176"/>
            <a:ext cx="77621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tabulce jsou uvedeny jen nejužívanější znaky dělitelnosti. </a:t>
            </a:r>
          </a:p>
          <a:p>
            <a:r>
              <a:rPr lang="cs-CZ" dirty="0" smtClean="0"/>
              <a:t>Často je výhodné při zjišťování dělitelnosti  rozdělit číslo na součet dvou sčítanců:</a:t>
            </a:r>
          </a:p>
          <a:p>
            <a:r>
              <a:rPr lang="cs-CZ" dirty="0" smtClean="0"/>
              <a:t>84 = 70+14 (70 i 14 jsou dělitelné 7, proto i 84 je dělitelná 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970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 smtClean="0"/>
              <a:t>Úkol č.1: označte všechna čísla dělitelná pěti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6179259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793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956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6025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952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3965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8489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 smtClean="0"/>
              <a:t>Úkol č.1: řešení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251544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793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956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6025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952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3965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6757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 smtClean="0"/>
              <a:t>Úkol č.2: z označených čísel z úkolu 1 vypište všechna, která jsou zároveň dělitelná deseti a pak je zpaměti sečtěte: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5944299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793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956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6025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952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3965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67544" y="5301208"/>
            <a:ext cx="7709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80+30+70+100+20+430+880+320 = (80+320)+(30+70)+100+(20+880)+430=1930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325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dirty="0" smtClean="0"/>
              <a:t>úkol č.3:vyznačte všechna čísla dělitelná třemi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6064082"/>
              </p:ext>
            </p:extLst>
          </p:nvPr>
        </p:nvGraphicFramePr>
        <p:xfrm>
          <a:off x="457200" y="1600200"/>
          <a:ext cx="8229599" cy="25958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231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235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635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871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865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6632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3937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dirty="0" smtClean="0"/>
              <a:t>úkol č.3: řešení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5485502"/>
              </p:ext>
            </p:extLst>
          </p:nvPr>
        </p:nvGraphicFramePr>
        <p:xfrm>
          <a:off x="457200" y="1600200"/>
          <a:ext cx="8229599" cy="25958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231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235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635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871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865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6632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82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 smtClean="0"/>
              <a:t>úkol č.4: z těchto vyznačených čísel vyberte všechna trojmístná, která jsou zároveň dělitelná šesti a čísla mezi sebou vynásobte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4851591"/>
              </p:ext>
            </p:extLst>
          </p:nvPr>
        </p:nvGraphicFramePr>
        <p:xfrm>
          <a:off x="457200" y="1600200"/>
          <a:ext cx="8229599" cy="25958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231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235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635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871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865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6632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55576" y="5301208"/>
            <a:ext cx="1973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900 . 702 = 631800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7023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č.5: označte všechna sudá čísla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5471347"/>
              </p:ext>
            </p:extLst>
          </p:nvPr>
        </p:nvGraphicFramePr>
        <p:xfrm>
          <a:off x="457200" y="1600200"/>
          <a:ext cx="8229600" cy="25958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988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679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8871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6953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8954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7891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4799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3697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2841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9996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8487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č.5:  sudá čísla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3276908"/>
              </p:ext>
            </p:extLst>
          </p:nvPr>
        </p:nvGraphicFramePr>
        <p:xfrm>
          <a:off x="457200" y="1600200"/>
          <a:ext cx="8229600" cy="25958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988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679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8871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6953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8954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7891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4799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3697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2841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9996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0252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č.6: jsou některá z těchto sudých čísel dělitelná šesti?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3276908"/>
              </p:ext>
            </p:extLst>
          </p:nvPr>
        </p:nvGraphicFramePr>
        <p:xfrm>
          <a:off x="457200" y="1600200"/>
          <a:ext cx="8229600" cy="25958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988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679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8871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6953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8954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7891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4799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3247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3697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2841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9996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5157192"/>
            <a:ext cx="4148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 48, 90, 78, 42, 534, 624, 312, 9996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0252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Veškerý text </a:t>
            </a:r>
            <a:r>
              <a:rPr lang="cs-CZ" smtClean="0"/>
              <a:t>je prací autora:</a:t>
            </a:r>
            <a:r>
              <a:rPr lang="cs-CZ" smtClean="0"/>
              <a:t> </a:t>
            </a:r>
            <a:r>
              <a:rPr lang="cs-CZ" dirty="0" smtClean="0"/>
              <a:t>20.5.2012.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249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826</Words>
  <Application>Microsoft Office PowerPoint</Application>
  <PresentationFormat>Předvádění na obrazovce (4:3)</PresentationFormat>
  <Paragraphs>598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ZNAKY DĚLITELNOSTI</vt:lpstr>
      <vt:lpstr>Úkol č.1: označte všechna čísla dělitelná pěti</vt:lpstr>
      <vt:lpstr>Úkol č.1: řešení</vt:lpstr>
      <vt:lpstr>Úkol č.2: z označených čísel z úkolu 1 vypište všechna, která jsou zároveň dělitelná deseti a pak je zpaměti sečtěte:</vt:lpstr>
      <vt:lpstr>úkol č.3:vyznačte všechna čísla dělitelná třemi</vt:lpstr>
      <vt:lpstr>úkol č.3: řešení</vt:lpstr>
      <vt:lpstr>úkol č.4: z těchto vyznačených čísel vyberte všechna trojmístná, která jsou zároveň dělitelná šesti a čísla mezi sebou vynásobte</vt:lpstr>
      <vt:lpstr>Úkol č.5: označte všechna sudá čísla</vt:lpstr>
      <vt:lpstr>Úkol č.5:  sudá čísla</vt:lpstr>
      <vt:lpstr>Úkol č.6: jsou některá z těchto sudých čísel dělitelná šesti?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16</cp:revision>
  <dcterms:created xsi:type="dcterms:W3CDTF">2012-12-05T21:01:09Z</dcterms:created>
  <dcterms:modified xsi:type="dcterms:W3CDTF">2012-12-18T09:52:26Z</dcterms:modified>
</cp:coreProperties>
</file>