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2" r:id="rId3"/>
    <p:sldId id="257" r:id="rId4"/>
    <p:sldId id="261" r:id="rId5"/>
    <p:sldId id="259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ČÍSELNÁ OSA -ZLOMKY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3C00CA-A547-46E3-8FD5-EC5B16CBD3B5}" type="presOf" srcId="{B651F6E3-6281-48DB-9319-2AEAFDAE7572}" destId="{6BB5E863-4638-4E1D-BFDE-399D028AC4ED}" srcOrd="1" destOrd="0" presId="urn:microsoft.com/office/officeart/2005/8/layout/target3"/>
    <dgm:cxn modelId="{5C4B45BC-DE89-490A-B8C8-C53596D6A97D}" type="presOf" srcId="{D1D4F407-5343-4D3F-B5B9-D407B03CAEB4}" destId="{D005CE8C-CC26-4C3E-AC11-E15060ECD759}" srcOrd="0" destOrd="0" presId="urn:microsoft.com/office/officeart/2005/8/layout/target3"/>
    <dgm:cxn modelId="{9D82F69F-E704-43CE-B6F6-67A15F76E84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BDDA5A-F942-425F-85F7-B3F22F1690A2}" type="presOf" srcId="{D1B46980-6531-4606-95E6-44980827E919}" destId="{6140AFEC-043D-4C43-A2F9-D0F5331DF3A3}" srcOrd="0" destOrd="0" presId="urn:microsoft.com/office/officeart/2005/8/layout/target3"/>
    <dgm:cxn modelId="{59D1DF7B-3475-497C-9E2F-E8B43C2EE66E}" type="presOf" srcId="{D8197B8C-B260-4A16-BDF4-0947B075E274}" destId="{25B08C86-7E15-44DC-BE7F-FFB55DD49D12}" srcOrd="0" destOrd="0" presId="urn:microsoft.com/office/officeart/2005/8/layout/target3"/>
    <dgm:cxn modelId="{1ED71ADE-1C2D-44DD-B7F5-66B3EE089F2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189195-BBFA-4E36-8246-454779AA568B}" type="presOf" srcId="{757F3AB3-0718-4624-B441-E567A8F0AB56}" destId="{333A1088-737F-45CB-B68E-254E46348037}" srcOrd="0" destOrd="0" presId="urn:microsoft.com/office/officeart/2005/8/layout/target3"/>
    <dgm:cxn modelId="{8A4EADE2-1407-444A-9456-8DAB54A9A2F6}" type="presOf" srcId="{4C35D32F-0EAB-4CD7-82EE-45574DC2A586}" destId="{8BEBB6EC-1DAA-4CAC-8A25-BC0FCBD5DBD5}" srcOrd="0" destOrd="0" presId="urn:microsoft.com/office/officeart/2005/8/layout/target3"/>
    <dgm:cxn modelId="{3F212A69-9869-4D78-B917-5B09FAA9B49C}" type="presOf" srcId="{D8197B8C-B260-4A16-BDF4-0947B075E274}" destId="{5A5FFA88-C948-4069-8E93-59FA12366E83}" srcOrd="1" destOrd="0" presId="urn:microsoft.com/office/officeart/2005/8/layout/target3"/>
    <dgm:cxn modelId="{3647FBAB-8AB8-4075-AB5D-43CA7FAE0149}" type="presOf" srcId="{4C35D32F-0EAB-4CD7-82EE-45574DC2A586}" destId="{890E4F0B-2866-4A3F-A3C7-2A14B1797930}" srcOrd="1" destOrd="0" presId="urn:microsoft.com/office/officeart/2005/8/layout/target3"/>
    <dgm:cxn modelId="{E66671E9-C49A-4DF3-84B6-EF5A3799544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F65CF5-E5AB-481B-8F7B-47B8D3D5BC24}" type="presParOf" srcId="{333A1088-737F-45CB-B68E-254E46348037}" destId="{F5ABB229-8D3B-4694-996A-96F23CF14429}" srcOrd="0" destOrd="0" presId="urn:microsoft.com/office/officeart/2005/8/layout/target3"/>
    <dgm:cxn modelId="{262C9DCF-E8F9-40DC-94A3-281AFBD8C4E4}" type="presParOf" srcId="{333A1088-737F-45CB-B68E-254E46348037}" destId="{F41139FD-01EE-4571-8B17-4FB00FC51163}" srcOrd="1" destOrd="0" presId="urn:microsoft.com/office/officeart/2005/8/layout/target3"/>
    <dgm:cxn modelId="{3D03E064-6FE7-444C-BE7E-9F37A58E131E}" type="presParOf" srcId="{333A1088-737F-45CB-B68E-254E46348037}" destId="{D005CE8C-CC26-4C3E-AC11-E15060ECD759}" srcOrd="2" destOrd="0" presId="urn:microsoft.com/office/officeart/2005/8/layout/target3"/>
    <dgm:cxn modelId="{AAFA5204-1D7D-4C48-BAB9-CE6A6CEF4525}" type="presParOf" srcId="{333A1088-737F-45CB-B68E-254E46348037}" destId="{2C702D82-9B77-49B7-9568-BB8EB47C3372}" srcOrd="3" destOrd="0" presId="urn:microsoft.com/office/officeart/2005/8/layout/target3"/>
    <dgm:cxn modelId="{9B413E9C-882C-4D13-A100-811F609D9261}" type="presParOf" srcId="{333A1088-737F-45CB-B68E-254E46348037}" destId="{A52A0455-90FF-4808-ABD0-F02540D31D5A}" srcOrd="4" destOrd="0" presId="urn:microsoft.com/office/officeart/2005/8/layout/target3"/>
    <dgm:cxn modelId="{4E218697-6354-4848-AEA0-6EE76BA856EC}" type="presParOf" srcId="{333A1088-737F-45CB-B68E-254E46348037}" destId="{6140AFEC-043D-4C43-A2F9-D0F5331DF3A3}" srcOrd="5" destOrd="0" presId="urn:microsoft.com/office/officeart/2005/8/layout/target3"/>
    <dgm:cxn modelId="{5A4CD835-669B-4E12-9849-0E32694BC420}" type="presParOf" srcId="{333A1088-737F-45CB-B68E-254E46348037}" destId="{9358AC05-5D7D-4327-9F80-1AD486AEA664}" srcOrd="6" destOrd="0" presId="urn:microsoft.com/office/officeart/2005/8/layout/target3"/>
    <dgm:cxn modelId="{F41321C1-9A5F-4E5D-8C07-2F336DC83433}" type="presParOf" srcId="{333A1088-737F-45CB-B68E-254E46348037}" destId="{313FC574-E1CD-4FB4-B054-0B805CE0447D}" srcOrd="7" destOrd="0" presId="urn:microsoft.com/office/officeart/2005/8/layout/target3"/>
    <dgm:cxn modelId="{9B443182-8A44-4082-830C-5433DF0ACE39}" type="presParOf" srcId="{333A1088-737F-45CB-B68E-254E46348037}" destId="{619D679B-A015-4ECF-8348-D1034C574F40}" srcOrd="8" destOrd="0" presId="urn:microsoft.com/office/officeart/2005/8/layout/target3"/>
    <dgm:cxn modelId="{771D6D2C-6840-4EE2-BE24-972F5BB35EB7}" type="presParOf" srcId="{333A1088-737F-45CB-B68E-254E46348037}" destId="{322283A8-4A27-4CDA-BAE3-F381106A9174}" srcOrd="9" destOrd="0" presId="urn:microsoft.com/office/officeart/2005/8/layout/target3"/>
    <dgm:cxn modelId="{EAE0BB60-F327-47E4-8F64-375227365149}" type="presParOf" srcId="{333A1088-737F-45CB-B68E-254E46348037}" destId="{FFC9F71D-1B4F-4AD9-A4A6-86ADEFC8AF5C}" srcOrd="10" destOrd="0" presId="urn:microsoft.com/office/officeart/2005/8/layout/target3"/>
    <dgm:cxn modelId="{EAED20E8-F6FD-4652-9D5D-52648846F765}" type="presParOf" srcId="{333A1088-737F-45CB-B68E-254E46348037}" destId="{25B08C86-7E15-44DC-BE7F-FFB55DD49D12}" srcOrd="11" destOrd="0" presId="urn:microsoft.com/office/officeart/2005/8/layout/target3"/>
    <dgm:cxn modelId="{13E4E29D-FF2F-49B1-B36C-E2546C07386B}" type="presParOf" srcId="{333A1088-737F-45CB-B68E-254E46348037}" destId="{76644BE8-9D7C-4C09-B250-3D10AF48CBB7}" srcOrd="12" destOrd="0" presId="urn:microsoft.com/office/officeart/2005/8/layout/target3"/>
    <dgm:cxn modelId="{8FCBA8C4-2F04-404F-A61D-2C6B7CF60BBB}" type="presParOf" srcId="{333A1088-737F-45CB-B68E-254E46348037}" destId="{EE85B701-7295-41C0-BA7A-34D3756A2AE6}" srcOrd="13" destOrd="0" presId="urn:microsoft.com/office/officeart/2005/8/layout/target3"/>
    <dgm:cxn modelId="{25F294D6-E633-4BF5-A45D-F650B0DB4E98}" type="presParOf" srcId="{333A1088-737F-45CB-B68E-254E46348037}" destId="{8BEBB6EC-1DAA-4CAC-8A25-BC0FCBD5DBD5}" srcOrd="14" destOrd="0" presId="urn:microsoft.com/office/officeart/2005/8/layout/target3"/>
    <dgm:cxn modelId="{780FC13F-11BF-4A0C-BE18-EE51A010AA2C}" type="presParOf" srcId="{333A1088-737F-45CB-B68E-254E46348037}" destId="{AED2198E-93D5-4001-81B4-73124B309672}" srcOrd="15" destOrd="0" presId="urn:microsoft.com/office/officeart/2005/8/layout/target3"/>
    <dgm:cxn modelId="{C182BFAC-53BC-44C1-B9FF-7417D1D38D8F}" type="presParOf" srcId="{333A1088-737F-45CB-B68E-254E46348037}" destId="{2BE915AB-18AA-4053-B92C-3BFC9ED204BB}" srcOrd="16" destOrd="0" presId="urn:microsoft.com/office/officeart/2005/8/layout/target3"/>
    <dgm:cxn modelId="{DB8E2A04-252F-4DBA-9B6E-E636D6C46E72}" type="presParOf" srcId="{333A1088-737F-45CB-B68E-254E46348037}" destId="{6BB5E863-4638-4E1D-BFDE-399D028AC4ED}" srcOrd="17" destOrd="0" presId="urn:microsoft.com/office/officeart/2005/8/layout/target3"/>
    <dgm:cxn modelId="{5400CC80-8120-402D-B7B4-2643CE7BF289}" type="presParOf" srcId="{333A1088-737F-45CB-B68E-254E46348037}" destId="{5A5FFA88-C948-4069-8E93-59FA12366E83}" srcOrd="18" destOrd="0" presId="urn:microsoft.com/office/officeart/2005/8/layout/target3"/>
    <dgm:cxn modelId="{C35E09DB-26FF-41B7-BE7A-1E4D5C0269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VY_32_Inovace_20_Matematika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ČÍSELNÁ OSA -ZLOMKY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2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7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51.png"/><Relationship Id="rId4" Type="http://schemas.openxmlformats.org/officeDocument/2006/relationships/image" Target="../media/image4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6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0.png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2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Relationship Id="rId1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3283094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2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určují obrazy zlomků.</a:t>
            </a:r>
          </a:p>
          <a:p>
            <a:r>
              <a:rPr lang="cs-CZ" dirty="0"/>
              <a:t>N</a:t>
            </a:r>
            <a:r>
              <a:rPr lang="cs-CZ" dirty="0" smtClean="0"/>
              <a:t>a číselnou osu, která je promítána na tabuli, píší fixem a okamžitě se přesvědčí o správnosti.</a:t>
            </a:r>
          </a:p>
          <a:p>
            <a:r>
              <a:rPr lang="cs-CZ" dirty="0" smtClean="0"/>
              <a:t>Pochopení učiva si ověří jednoduchým testem.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14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Doplňte na číselnou osu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     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390775"/>
            <a:ext cx="7315200" cy="103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3648" y="5229200"/>
                <a:ext cx="49404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5229200"/>
                <a:ext cx="494046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117963" y="5229136"/>
                <a:ext cx="365805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7963" y="5229136"/>
                <a:ext cx="365805" cy="6127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843808" y="5230996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5230996"/>
                <a:ext cx="365805" cy="61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91880" y="5229136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5229136"/>
                <a:ext cx="365805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077955" y="5251584"/>
                <a:ext cx="49404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7955" y="5251584"/>
                <a:ext cx="494045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716016" y="5258892"/>
                <a:ext cx="365805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5258892"/>
                <a:ext cx="365805" cy="61837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20072" y="5250749"/>
                <a:ext cx="365805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250749"/>
                <a:ext cx="365805" cy="61177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908994" y="5250654"/>
                <a:ext cx="365805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994" y="5250654"/>
                <a:ext cx="365805" cy="61279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854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-0.09908 L -0.0033 -0.349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27 -0.09908 L -0.01927 -0.3490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04 -0.08866 L 0.05104 -0.3386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496 -0.03542 L 0.24496 -0.2854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396 -0.10209 L 0.22396 -0.3520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537 L 0.11389 -0.19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39 -0.10209 L -0.05139 -0.3520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93 -0.10209 L 0.08593 -0.3520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Doplňte na číselnou osu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931" y="1844824"/>
            <a:ext cx="770572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541917" y="5276799"/>
                <a:ext cx="597412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1917" y="5276799"/>
                <a:ext cx="597412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186515" y="52767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16299" y="53036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53291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430890" y="5275707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0890" y="5275707"/>
                <a:ext cx="365805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33298" y="5340663"/>
                <a:ext cx="49404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3298" y="5340663"/>
                <a:ext cx="494045" cy="61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55474" y="5343437"/>
                <a:ext cx="494045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5474" y="5343437"/>
                <a:ext cx="494045" cy="61651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773249" y="5318094"/>
                <a:ext cx="49404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3249" y="5318094"/>
                <a:ext cx="494046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383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73 -0.18287 L -0.05573 -0.43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15 -0.1868 L 0.06615 -0.436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819 -0.20093 L 0.18819 -0.450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591 -0.20231 L -0.30591 -0.4523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382 -0.20023 L -0.30382 -0.4502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212 -0.20972 L 0.13212 -0.4597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7274 -0.21064 L -0.27274 -0.4606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0399 -0.20671 L -0.50399 -0.4567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na číselnou osu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13" y="1503713"/>
            <a:ext cx="13134610" cy="2011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846" y="279159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33416" y="311804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972802" y="315126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619672" y="4837046"/>
                <a:ext cx="412292" cy="714683"/>
              </a:xfrm>
              <a:prstGeom prst="rect">
                <a:avLst/>
              </a:prstGeom>
            </p:spPr>
            <p:txBody>
              <a:bodyPr wrap="none" anchor="b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4837046"/>
                <a:ext cx="412292" cy="7146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513268" y="4839098"/>
                <a:ext cx="412292" cy="712631"/>
              </a:xfrm>
              <a:prstGeom prst="rect">
                <a:avLst/>
              </a:prstGeom>
            </p:spPr>
            <p:txBody>
              <a:bodyPr wrap="none" anchor="b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3268" y="4839098"/>
                <a:ext cx="412292" cy="7126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277851" y="4839098"/>
                <a:ext cx="558166" cy="714683"/>
              </a:xfrm>
              <a:prstGeom prst="rect">
                <a:avLst/>
              </a:prstGeom>
            </p:spPr>
            <p:txBody>
              <a:bodyPr wrap="none" anchor="b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7851" y="4839098"/>
                <a:ext cx="558166" cy="71468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04711" y="4830402"/>
                <a:ext cx="494046" cy="712631"/>
              </a:xfrm>
              <a:prstGeom prst="rect">
                <a:avLst/>
              </a:prstGeom>
            </p:spPr>
            <p:txBody>
              <a:bodyPr wrap="none" anchor="b">
                <a:spAutoFit/>
              </a:bodyPr>
              <a:lstStyle/>
              <a:p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4711" y="4830402"/>
                <a:ext cx="494046" cy="7126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239828" y="4832750"/>
                <a:ext cx="412292" cy="718979"/>
              </a:xfrm>
              <a:prstGeom prst="rect">
                <a:avLst/>
              </a:prstGeom>
            </p:spPr>
            <p:txBody>
              <a:bodyPr wrap="none" anchor="b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9828" y="4832750"/>
                <a:ext cx="412292" cy="7189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422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99 -0.32092 C -0.05399 -0.35584 -0.02604 -0.38289 0.00799 -0.38289 C 0.04306 -0.38289 0.07101 -0.35584 0.07101 -0.32092 C 0.07101 -0.28601 0.09896 -0.25896 0.13403 -0.25896 C 0.16806 -0.25896 0.19601 -0.28601 0.19601 -0.32092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695 -0.30011 C -0.20695 -0.33503 -0.179 -0.36208 -0.14497 -0.36208 C -0.1099 -0.36208 -0.08195 -0.33503 -0.08195 -0.30011 C -0.08195 -0.2652 -0.054 -0.23815 -0.01893 -0.23815 C 0.0151 -0.23815 0.04305 -0.2652 0.04305 -0.30011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0868 -0.30034 C -0.40868 -0.33526 -0.38073 -0.36231 -0.3467 -0.36231 C -0.31163 -0.36231 -0.28368 -0.33526 -0.28368 -0.30034 C -0.28368 -0.26543 -0.25573 -0.23838 -0.22066 -0.23838 C -0.18663 -0.23838 -0.15868 -0.26543 -0.15868 -0.30034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2223 -0.47723 C -0.52223 -0.51214 -0.49428 -0.5392 -0.46025 -0.5392 C -0.42518 -0.5392 -0.39723 -0.51214 -0.39723 -0.47723 C -0.39723 -0.44232 -0.36928 -0.41526 -0.33421 -0.41526 C -0.30018 -0.41526 -0.27223 -0.44232 -0.27223 -0.47723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91 -0.36254 C -0.1191 -0.39746 -0.09115 -0.42451 -0.05712 -0.42451 C -0.02205 -0.42451 0.0059 -0.39746 0.0059 -0.36254 C 0.0059 -0.32763 0.03385 -0.30058 0.06892 -0.30058 C 0.10295 -0.30058 0.1309 -0.32763 0.1309 -0.36254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testu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Narýsujte na papír  číselnou osu, jednotkou je 5cm:</a:t>
                </a:r>
              </a:p>
              <a:p>
                <a:pPr marL="0" indent="0">
                  <a:buNone/>
                </a:pPr>
                <a:r>
                  <a:rPr lang="cs-CZ" smtClean="0"/>
                  <a:t>   (1dílek=0,5cm)</a:t>
                </a:r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Vyznačte zlomky:</a:t>
                </a:r>
              </a:p>
              <a:p>
                <a:pPr marL="0" indent="0">
                  <a:buNone/>
                </a:pPr>
                <a:r>
                  <a:rPr lang="cs-CZ" dirty="0" smtClean="0"/>
                  <a:t>Skupina </a:t>
                </a:r>
                <a:r>
                  <a:rPr lang="cs-CZ" b="1" dirty="0" smtClean="0"/>
                  <a:t>A</a:t>
                </a:r>
                <a:r>
                  <a:rPr lang="cs-CZ" dirty="0" smtClean="0"/>
                  <a:t>: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Skupina </a:t>
                </a:r>
                <a:r>
                  <a:rPr lang="cs-CZ" b="1" dirty="0" smtClean="0"/>
                  <a:t>B</a:t>
                </a:r>
                <a:r>
                  <a:rPr lang="cs-CZ" dirty="0" smtClean="0"/>
                  <a:t>: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dirty="0"/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37" y="2582404"/>
            <a:ext cx="770572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9607" y="30786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81641" y="29845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10676" y="29845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66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22746"/>
            <a:ext cx="770572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87908"/>
            <a:ext cx="770572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6256" y="154750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91704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2798" y="268647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50503" y="268647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84375" y="27377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9302" y="479010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50503" y="479010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84375" y="48827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921259" y="2564747"/>
                <a:ext cx="365805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259" y="2564747"/>
                <a:ext cx="365805" cy="6127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35947" y="2574076"/>
                <a:ext cx="494046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947" y="2574076"/>
                <a:ext cx="494046" cy="61087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384492" y="2545405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4492" y="2545405"/>
                <a:ext cx="365805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817144" y="2653283"/>
                <a:ext cx="49404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7144" y="2653283"/>
                <a:ext cx="494045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01589" y="2597660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1589" y="2597660"/>
                <a:ext cx="365805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349149" y="3035113"/>
                <a:ext cx="365805" cy="609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9149" y="3035113"/>
                <a:ext cx="365805" cy="60991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040041" y="4812024"/>
                <a:ext cx="49404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0041" y="4812024"/>
                <a:ext cx="494046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060049" y="4790101"/>
                <a:ext cx="365805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0049" y="4790101"/>
                <a:ext cx="365805" cy="61177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470142" y="4790101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142" y="4790101"/>
                <a:ext cx="365805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320371" y="4759120"/>
                <a:ext cx="494045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371" y="4759120"/>
                <a:ext cx="494045" cy="61651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646418" y="4812024"/>
                <a:ext cx="49404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6418" y="4812024"/>
                <a:ext cx="494045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352315" y="5187173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2315" y="5187173"/>
                <a:ext cx="365805" cy="61093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454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číselné osy i text byl vytvořen autorkou.</a:t>
            </a:r>
          </a:p>
          <a:p>
            <a:r>
              <a:rPr lang="cs-CZ" smtClean="0"/>
              <a:t>29.10.2012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03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117</TotalTime>
  <Words>337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Doplňte na číselnou osu</vt:lpstr>
      <vt:lpstr>Doplňte na číselnou osu</vt:lpstr>
      <vt:lpstr>Doplňte na číselnou osu</vt:lpstr>
      <vt:lpstr>Zadání testu</vt:lpstr>
      <vt:lpstr>Výsledky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08C7</dc:creator>
  <cp:lastModifiedBy>08DR</cp:lastModifiedBy>
  <cp:revision>20</cp:revision>
  <dcterms:created xsi:type="dcterms:W3CDTF">2011-12-13T12:08:06Z</dcterms:created>
  <dcterms:modified xsi:type="dcterms:W3CDTF">2012-12-18T09:53:58Z</dcterms:modified>
</cp:coreProperties>
</file>