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60" r:id="rId4"/>
    <p:sldId id="262" r:id="rId5"/>
    <p:sldId id="263" r:id="rId6"/>
    <p:sldId id="264" r:id="rId7"/>
    <p:sldId id="265" r:id="rId8"/>
    <p:sldId id="266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4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"/>
    <p:sndAc>
      <p:stSnd>
        <p:snd r:embed="rId1" name="suction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"/>
    <p:sndAc>
      <p:stSnd>
        <p:snd r:embed="rId1" name="suction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EA1519-0217-4DB7-BAAA-6CD8895208E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39E9DA-14DB-4A0E-9F87-C1A284EB4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r"/>
    <p:sndAc>
      <p:stSnd>
        <p:snd r:embed="rId13" name="suction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81000" y="4853411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</a:t>
            </a:r>
            <a:r>
              <a:rPr kumimoji="0" lang="en-US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.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VY_32_INOVACE_11_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Notová osnova a klíče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550" y="980728"/>
            <a:ext cx="8553450" cy="47625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1520" y="692696"/>
            <a:ext cx="792097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Hudební </a:t>
            </a:r>
            <a:r>
              <a:rPr lang="cs-CZ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teorie</a:t>
            </a:r>
            <a:r>
              <a:rPr lang="en-US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I.</a:t>
            </a:r>
            <a:endParaRPr lang="cs-CZ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8349" y="4941168"/>
            <a:ext cx="745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Notová osnova a klíče</a:t>
            </a:r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32656"/>
            <a:ext cx="62762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Notová osnova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84784"/>
            <a:ext cx="6356228" cy="584775"/>
          </a:xfrm>
          <a:prstGeom prst="rect">
            <a:avLst/>
          </a:prstGeom>
          <a:solidFill>
            <a:schemeClr val="accent2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…..se skládá z 5 linek a 4 mezer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9700" name="Picture 4" descr="http://pianovka.cz/obrazky/hn/not/not-osn/not-osn1.jpg"/>
          <p:cNvPicPr>
            <a:picLocks noChangeAspect="1" noChangeArrowheads="1"/>
          </p:cNvPicPr>
          <p:nvPr/>
        </p:nvPicPr>
        <p:blipFill>
          <a:blip r:embed="rId3" cstate="print"/>
          <a:srcRect t="27858" b="26376"/>
          <a:stretch>
            <a:fillRect/>
          </a:stretch>
        </p:blipFill>
        <p:spPr bwMode="auto">
          <a:xfrm>
            <a:off x="1043608" y="2420888"/>
            <a:ext cx="7069460" cy="180020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6337" y="4509120"/>
            <a:ext cx="7173759" cy="584775"/>
          </a:xfrm>
          <a:prstGeom prst="rect">
            <a:avLst/>
          </a:prstGeom>
          <a:solidFill>
            <a:schemeClr val="accent2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linky a do mezer se zapisují noty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9704" name="Picture 8" descr="http://www.epianostudio.com/wp-content/uploads/2008/10/grand-staff.jpg"/>
          <p:cNvPicPr>
            <a:picLocks noChangeAspect="1" noChangeArrowheads="1"/>
          </p:cNvPicPr>
          <p:nvPr/>
        </p:nvPicPr>
        <p:blipFill>
          <a:blip r:embed="rId4" cstate="print"/>
          <a:srcRect l="10852" t="51202" r="54182" b="3619"/>
          <a:stretch>
            <a:fillRect/>
          </a:stretch>
        </p:blipFill>
        <p:spPr bwMode="auto">
          <a:xfrm>
            <a:off x="2987824" y="5301208"/>
            <a:ext cx="2664296" cy="12110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začátek osnovy kreslíme klíč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174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2166863" cy="42484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79512" y="1124744"/>
            <a:ext cx="259228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Houslový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20072" y="1124744"/>
            <a:ext cx="259228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Basový</a:t>
            </a:r>
          </a:p>
        </p:txBody>
      </p:sp>
      <p:pic>
        <p:nvPicPr>
          <p:cNvPr id="31748" name="Picture 4" descr="http://www.epianostudio.com/wp-content/uploads/2008/10/bass-clef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20888"/>
            <a:ext cx="2199014" cy="259228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716016" y="6021288"/>
            <a:ext cx="37799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Pro hluboké tóny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23528" y="6021288"/>
            <a:ext cx="374441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Pro vysoké tóny</a:t>
            </a:r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280920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Některé hudební nástroje potřebují k zápisu svých tónů klíč houslový.</a:t>
            </a:r>
          </a:p>
        </p:txBody>
      </p:sp>
      <p:pic>
        <p:nvPicPr>
          <p:cNvPr id="32770" name="Picture 2" descr="C:\Documents and Settings\OEM\Local Settings\Temporary Internet Files\Content.IE5\SUE3R1ME\MP9003853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340768"/>
            <a:ext cx="1626337" cy="2276872"/>
          </a:xfrm>
          <a:prstGeom prst="rect">
            <a:avLst/>
          </a:prstGeom>
          <a:noFill/>
        </p:spPr>
      </p:pic>
      <p:pic>
        <p:nvPicPr>
          <p:cNvPr id="32771" name="Picture 3" descr="C:\Documents and Settings\OEM\Local Settings\Temporary Internet Files\Content.IE5\IDACNDSM\MP9001750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988840"/>
            <a:ext cx="2376264" cy="1656184"/>
          </a:xfrm>
          <a:prstGeom prst="rect">
            <a:avLst/>
          </a:prstGeom>
          <a:noFill/>
        </p:spPr>
      </p:pic>
      <p:pic>
        <p:nvPicPr>
          <p:cNvPr id="32772" name="Picture 4" descr="C:\Documents and Settings\OEM\Local Settings\Temporary Internet Files\Content.IE5\IDACNDSM\MP9003827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988840"/>
            <a:ext cx="2304257" cy="1645898"/>
          </a:xfrm>
          <a:prstGeom prst="rect">
            <a:avLst/>
          </a:prstGeom>
          <a:noFill/>
        </p:spPr>
      </p:pic>
      <p:pic>
        <p:nvPicPr>
          <p:cNvPr id="32773" name="Picture 5" descr="C:\Documents and Settings\OEM\Local Settings\Temporary Internet Files\Content.IE5\6NB8HAZY\MP9001852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412776"/>
            <a:ext cx="1473632" cy="223224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5536" y="3789040"/>
            <a:ext cx="828092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Jiné se neobejdou bez klíče basového.</a:t>
            </a:r>
          </a:p>
        </p:txBody>
      </p:sp>
      <p:pic>
        <p:nvPicPr>
          <p:cNvPr id="32774" name="Picture 6" descr="C:\Documents and Settings\OEM\Local Settings\Temporary Internet Files\Content.IE5\6NB8HAZY\MP9004001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437112"/>
            <a:ext cx="1732177" cy="2166324"/>
          </a:xfrm>
          <a:prstGeom prst="rect">
            <a:avLst/>
          </a:prstGeom>
          <a:noFill/>
        </p:spPr>
      </p:pic>
      <p:pic>
        <p:nvPicPr>
          <p:cNvPr id="32775" name="Picture 7" descr="C:\Documents and Settings\OEM\Local Settings\Temporary Internet Files\Content.IE5\IDACNDSM\MP90038536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941168"/>
            <a:ext cx="2304256" cy="1645897"/>
          </a:xfrm>
          <a:prstGeom prst="rect">
            <a:avLst/>
          </a:prstGeom>
          <a:noFill/>
        </p:spPr>
      </p:pic>
      <p:pic>
        <p:nvPicPr>
          <p:cNvPr id="32776" name="Picture 8" descr="C:\Documents and Settings\OEM\Local Settings\Temporary Internet Files\Content.IE5\IDACNDSM\MP90038529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4437112"/>
            <a:ext cx="1543028" cy="2160240"/>
          </a:xfrm>
          <a:prstGeom prst="rect">
            <a:avLst/>
          </a:prstGeom>
          <a:noFill/>
        </p:spPr>
      </p:pic>
      <p:pic>
        <p:nvPicPr>
          <p:cNvPr id="32777" name="Picture 9" descr="C:\Documents and Settings\OEM\Local Settings\Temporary Internet Files\Content.IE5\SUE3R1ME\MP90038537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4437112"/>
            <a:ext cx="1523468" cy="21328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280920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Ale například klavír potřebuje ke svému zápi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su oba klíče.</a:t>
            </a:r>
            <a:endParaRPr lang="cs-CZ" sz="32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3794" name="Picture 2" descr="C:\Documents and Settings\OEM\Local Settings\Temporary Internet Files\Content.IE5\IDACNDSM\MP9001750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348880"/>
            <a:ext cx="2438400" cy="3657600"/>
          </a:xfrm>
          <a:prstGeom prst="rect">
            <a:avLst/>
          </a:prstGeom>
          <a:noFill/>
        </p:spPr>
      </p:pic>
      <p:pic>
        <p:nvPicPr>
          <p:cNvPr id="33796" name="Picture 4" descr="http://media.wiley.com/Lux/52/212452.image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420888"/>
            <a:ext cx="4176464" cy="35964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51720" y="249289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 ruka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293096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ruka</a:t>
            </a:r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2.hoover.k12.al.us/schools/hhs/faculty/cshelton/PublishingImages/Theory%20Images/G_clef_F_cle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636912"/>
            <a:ext cx="3312368" cy="279918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404664"/>
            <a:ext cx="8280920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Dříve se místo klíčů psala písmena </a:t>
            </a:r>
          </a:p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G nebo F.</a:t>
            </a:r>
          </a:p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Je tím určena poloha a výška tónů.</a:t>
            </a:r>
            <a:endParaRPr lang="cs-CZ" sz="32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28092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Vyzkoušejte si nyní :</a:t>
            </a:r>
          </a:p>
        </p:txBody>
      </p:sp>
      <p:pic>
        <p:nvPicPr>
          <p:cNvPr id="3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1440160" cy="2823658"/>
          </a:xfrm>
          <a:prstGeom prst="rect">
            <a:avLst/>
          </a:prstGeom>
          <a:noFill/>
        </p:spPr>
      </p:pic>
      <p:pic>
        <p:nvPicPr>
          <p:cNvPr id="4" name="Picture 4" descr="http://www.epianostudio.com/wp-content/uploads/2008/10/bass-clef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3686" y="4581128"/>
            <a:ext cx="1678033" cy="19781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27784" y="980728"/>
            <a:ext cx="46671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Použijte pero vlevo dole ve skrytých tlačítkách.</a:t>
            </a:r>
            <a:endParaRPr lang="cs-CZ" sz="1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835696" y="184482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835696" y="220486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835696" y="263691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835696" y="299695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35696" y="3429000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51720" y="4653136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051720" y="508518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051720" y="551723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051720" y="6021288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051720" y="6453336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www.dekorace-na-stenu.cz/user/shop/big/70(1)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4868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2132856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http://www.dekorace-na-stenu.</a:t>
            </a:r>
            <a:r>
              <a:rPr lang="cs-CZ" sz="1200" dirty="0" err="1" smtClean="0"/>
              <a:t>cz</a:t>
            </a:r>
            <a:r>
              <a:rPr lang="cs-CZ" sz="1200" dirty="0" smtClean="0"/>
              <a:t>/user/</a:t>
            </a:r>
            <a:r>
              <a:rPr lang="cs-CZ" sz="1200" dirty="0" err="1" smtClean="0"/>
              <a:t>shop</a:t>
            </a:r>
            <a:r>
              <a:rPr lang="cs-CZ" sz="1200" dirty="0" smtClean="0"/>
              <a:t>/</a:t>
            </a:r>
            <a:r>
              <a:rPr lang="cs-CZ" sz="1200" dirty="0" err="1" smtClean="0"/>
              <a:t>big</a:t>
            </a:r>
            <a:r>
              <a:rPr lang="cs-CZ" sz="1200" dirty="0" smtClean="0"/>
              <a:t>/70(1)(1).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132856"/>
            <a:ext cx="14782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Stěna s dekorací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636912"/>
            <a:ext cx="58629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Snímky hudebních nástrojů na snímku 4 a 5 jsou z galerie klipart MS Office 2007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285293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2348880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 spd="slow">
    <p:cover dir="r"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303</TotalTime>
  <Words>173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32</cp:revision>
  <dcterms:created xsi:type="dcterms:W3CDTF">2013-02-13T09:37:01Z</dcterms:created>
  <dcterms:modified xsi:type="dcterms:W3CDTF">2013-02-26T10:42:34Z</dcterms:modified>
</cp:coreProperties>
</file>