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68" r:id="rId3"/>
    <p:sldId id="258" r:id="rId4"/>
    <p:sldId id="270" r:id="rId5"/>
    <p:sldId id="271" r:id="rId6"/>
    <p:sldId id="259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11" autoAdjust="0"/>
    <p:restoredTop sz="86450" autoAdjust="0"/>
  </p:normalViewPr>
  <p:slideViewPr>
    <p:cSldViewPr>
      <p:cViewPr varScale="1">
        <p:scale>
          <a:sx n="79" d="100"/>
          <a:sy n="79" d="100"/>
        </p:scale>
        <p:origin x="-66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3021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9141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hl=cs&amp;client=firefox-a&amp;hs=Ut8&amp;sa=X&amp;tbo=d&amp;rls=org.mozilla:cs:official&amp;biw=1366&amp;bih=644&amp;tbm=isch&amp;tbnid=M52sggLhWfXFCM:&amp;imgrefurl=http://www.zapakatel.cz/cs/praha/detail/id-591--jen-96-kc-za-luxusni-belgicke-pralink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M.5.A.14_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pocetni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_algoritmy_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slovni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uloha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_4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Početní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algoritmy-slovní úloha 4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0" y="3356992"/>
            <a:ext cx="9144000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procvičování početních algoritmů ve  slovní úloze.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11.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02. 2013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Matematika a její aplikace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noFill/>
          </a:ln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V patrové bonboniéře je po 8 bonbonech v 6 řadách.</a:t>
            </a:r>
          </a:p>
          <a:p>
            <a:endParaRPr lang="cs-CZ" sz="4000" i="1" dirty="0">
              <a:solidFill>
                <a:schemeClr val="accent4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i="1" dirty="0" smtClean="0">
                <a:solidFill>
                  <a:schemeClr val="accent4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Kolik bonbonů je ve dvoupatrové krabici, když jich je 7 snězených?</a:t>
            </a:r>
          </a:p>
          <a:p>
            <a:pPr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8 . 6 = 48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jednom patru bonboniéry je 48 bonbonů.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48 . 2 = 96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Ve dvou patrech bonboniéry je 96 bonbonů.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723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Výpočet: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96 – 7 = 89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Odpověď: </a:t>
            </a:r>
          </a:p>
          <a:p>
            <a:pPr>
              <a:buNone/>
            </a:pPr>
            <a:r>
              <a:rPr lang="cs-CZ" i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Protože z bonboniéry je již 7 bonbonů  snězených, je tam nyní 89 bonbonů.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723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33292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err="1" smtClean="0">
                <a:latin typeface="Arial" pitchFamily="34" charset="0"/>
                <a:cs typeface="Arial" pitchFamily="34" charset="0"/>
              </a:rPr>
              <a:t>Molnár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J.,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H,;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Matematika a její</a:t>
            </a:r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aplikace pro 5.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2010,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ISBN 978-80-7230-208-6  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9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900" dirty="0">
                <a:latin typeface="Arial" pitchFamily="34" charset="0"/>
                <a:cs typeface="Arial" pitchFamily="34" charset="0"/>
                <a:hlinkClick r:id="rId2"/>
              </a:rPr>
              <a:t>http://www.google.cz/imgres?hl=cs&amp;client=firefox-a&amp;hs=Ut8&amp;sa=X&amp;tbo=d&amp;rls=org.mozilla:cs:official&amp;biw=1366&amp;bih=644&amp;tbm=isch&amp;tbnid=M52sggLhWfXFCM:&amp;imgrefurl=http://www.zapakatel.cz/cs/praha/detail/id-591--</a:t>
            </a:r>
            <a:r>
              <a:rPr lang="cs-CZ" sz="1900" dirty="0" smtClean="0">
                <a:latin typeface="Arial" pitchFamily="34" charset="0"/>
                <a:cs typeface="Arial" pitchFamily="34" charset="0"/>
                <a:hlinkClick r:id="rId2"/>
              </a:rPr>
              <a:t>jen-96-kc-za-luxusni-belgicke-pralinky</a:t>
            </a:r>
            <a:endParaRPr lang="cs-CZ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smtClean="0">
                <a:latin typeface="Arial" pitchFamily="34" charset="0"/>
                <a:cs typeface="Arial" pitchFamily="34" charset="0"/>
              </a:rPr>
              <a:t>SLOVNÍ ÚLOHA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Soutěž – necháme žáky, aby si přečetli slovní úlohu a zkusili si ji sami vypočítat. Budou používat jednotlivé algoritmy, které znají.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Prvních pět, kteří vypočítají úlohu správně, odměníme jedničkou do žákovské knížky.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Potom vysvětlíme a spočítáme pro všechny, aby věděli správné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Necháme žáky tvořit další otázky. Žák tak analyzuje podstatu problému a navrhuje jeden či více způsobů řešení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Procvičujeme ústně i písemně (tabule a sešity).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Společná kontrola.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423</TotalTime>
  <Words>201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  Název školy:  ZŠ Štětí, Ostrovní 300 Autor:  Mgr. Ilona Stieranková Název materiálu:  VY_32_INOVACE_ M.5.A.14_pocetni_algoritmy_slovni_uloha_4 Název: Početní algoritmy-slovní úloha 4 Číslo operačního programu: CZ.1.07/1.4.00/21.1693 Název projektu: PRIMA ŠKOLA </vt:lpstr>
      <vt:lpstr>SLOVNÍ ÚLOHA</vt:lpstr>
      <vt:lpstr>SLOVNÍ ÚLOHA</vt:lpstr>
      <vt:lpstr>SLOVNÍ ÚLOHA</vt:lpstr>
      <vt:lpstr>SLOVNÍ ÚLOHA</vt:lpstr>
      <vt:lpstr>SLOVNÍ ÚLOHA</vt:lpstr>
      <vt:lpstr>SLOVNÍ ÚLOHA</vt:lpstr>
      <vt:lpstr>SLOVNÍ ÚLOHA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63</cp:revision>
  <dcterms:created xsi:type="dcterms:W3CDTF">2011-11-06T14:13:52Z</dcterms:created>
  <dcterms:modified xsi:type="dcterms:W3CDTF">2013-02-28T16:56:22Z</dcterms:modified>
</cp:coreProperties>
</file>