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71" r:id="rId2"/>
    <p:sldId id="257" r:id="rId3"/>
    <p:sldId id="258" r:id="rId4"/>
    <p:sldId id="268" r:id="rId5"/>
    <p:sldId id="270" r:id="rId6"/>
    <p:sldId id="26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34559" autoAdjust="0"/>
    <p:restoredTop sz="96092" autoAdjust="0"/>
  </p:normalViewPr>
  <p:slideViewPr>
    <p:cSldViewPr>
      <p:cViewPr varScale="1">
        <p:scale>
          <a:sx n="105" d="100"/>
          <a:sy n="105" d="100"/>
        </p:scale>
        <p:origin x="-60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/>
            <a:t>Název školy: Základní škola Dolní Benešov, příspěvková organizace   </a:t>
          </a:r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Autor: Mgr. Lucie Hamplová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VY_32_INOVACE_05_ Matematika 6. a 7.r.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Téma: </a:t>
          </a:r>
          <a:r>
            <a:rPr lang="cs-CZ" dirty="0" smtClean="0"/>
            <a:t>Pojmy-jednosměrka 2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projektu:CZ.1.07/1.4.00/21.1262</a:t>
          </a: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 custLinFactNeighborX="62287" custLinFactNeighborY="-502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-427" custLinFactNeighborY="12456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E1E56EC-71B6-48A6-A315-44A4296AA9A0}" type="presOf" srcId="{FBBFC3EA-9D9D-4F3A-BEA6-9C2C0E46BF20}" destId="{643EA938-EDE0-4533-ACCC-D2BD6F3A527C}" srcOrd="0" destOrd="0" presId="urn:microsoft.com/office/officeart/2005/8/layout/target3"/>
    <dgm:cxn modelId="{71F39AEC-B7D2-4FA2-88D8-EFE4821847BA}" type="presOf" srcId="{C73C7642-F245-4585-8F88-243F9FAEF6CA}" destId="{9A9B6F4F-B6FF-4F2D-B640-A8473E589523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82B4791-7A2D-4D25-8D5D-A59B8300E26A}" type="presOf" srcId="{445C7998-7549-48B0-BD68-D4F0167F02E5}" destId="{4D19AB04-24FA-40C2-B203-52AE3D15E171}" srcOrd="1" destOrd="0" presId="urn:microsoft.com/office/officeart/2005/8/layout/target3"/>
    <dgm:cxn modelId="{C4CFB4FA-55B0-41AA-8C87-73D531EB602B}" type="presOf" srcId="{EBC41103-E2E5-4D48-9B4B-425520D3D098}" destId="{3BA01B75-849B-4716-8BCD-084A86FF328F}" srcOrd="0" destOrd="0" presId="urn:microsoft.com/office/officeart/2005/8/layout/target3"/>
    <dgm:cxn modelId="{C7C044A0-AA00-4B6A-BCC0-51C57E0C72AB}" type="presOf" srcId="{EBC41103-E2E5-4D48-9B4B-425520D3D098}" destId="{A27B6496-BF1B-4384-9217-9659064D5D6A}" srcOrd="1" destOrd="0" presId="urn:microsoft.com/office/officeart/2005/8/layout/target3"/>
    <dgm:cxn modelId="{3D8FA239-A677-4780-B3C8-0BC922F2B8D9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D23DA1F-972D-4D25-A947-4EEB85D93A58}" type="presOf" srcId="{FBBFC3EA-9D9D-4F3A-BEA6-9C2C0E46BF20}" destId="{832BF48F-0145-4429-9E02-8FCA946CCE9E}" srcOrd="1" destOrd="0" presId="urn:microsoft.com/office/officeart/2005/8/layout/target3"/>
    <dgm:cxn modelId="{82D8C528-8ECC-4344-B289-AF09311FD799}" type="presOf" srcId="{019433A1-1324-4DE1-9E6F-32B851095F74}" destId="{A3817367-F2BC-482F-8832-FA00B51DCCF3}" srcOrd="0" destOrd="0" presId="urn:microsoft.com/office/officeart/2005/8/layout/target3"/>
    <dgm:cxn modelId="{DA41F989-6CF8-45B8-8040-A83FAB5B773F}" type="presOf" srcId="{445C7998-7549-48B0-BD68-D4F0167F02E5}" destId="{BC35EE03-4121-4EF9-923D-7CB6D30D358D}" srcOrd="0" destOrd="0" presId="urn:microsoft.com/office/officeart/2005/8/layout/target3"/>
    <dgm:cxn modelId="{E404DFEB-26A5-449B-962D-AE69AE7B0852}" type="presOf" srcId="{C73C7642-F245-4585-8F88-243F9FAEF6CA}" destId="{59F530CB-4999-43B3-A00D-6AB53886BD77}" srcOrd="1" destOrd="0" presId="urn:microsoft.com/office/officeart/2005/8/layout/target3"/>
    <dgm:cxn modelId="{04F2C85F-5F9E-4C41-81D0-076E5EFF7E9A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27877FC-CC96-483D-BDA0-2FD3B2EED273}" type="presParOf" srcId="{71045F8C-00FA-488E-A7BD-E2E6753D979D}" destId="{3577EC6B-C980-4F34-8C69-4365E7B8FC8C}" srcOrd="0" destOrd="0" presId="urn:microsoft.com/office/officeart/2005/8/layout/target3"/>
    <dgm:cxn modelId="{99E2C8FD-0FE6-45EC-B0BE-7B2CC729927B}" type="presParOf" srcId="{71045F8C-00FA-488E-A7BD-E2E6753D979D}" destId="{6940EB87-DC1D-4BC3-9408-9AC2E1FFC039}" srcOrd="1" destOrd="0" presId="urn:microsoft.com/office/officeart/2005/8/layout/target3"/>
    <dgm:cxn modelId="{E3430E5B-3682-4BDC-B34C-E67D78E1E61E}" type="presParOf" srcId="{71045F8C-00FA-488E-A7BD-E2E6753D979D}" destId="{BC35EE03-4121-4EF9-923D-7CB6D30D358D}" srcOrd="2" destOrd="0" presId="urn:microsoft.com/office/officeart/2005/8/layout/target3"/>
    <dgm:cxn modelId="{2A2D3BFB-6766-4A12-A78C-DC564B144E19}" type="presParOf" srcId="{71045F8C-00FA-488E-A7BD-E2E6753D979D}" destId="{C95EEA27-3CBF-4645-A92D-9D8AF5C1CBFC}" srcOrd="3" destOrd="0" presId="urn:microsoft.com/office/officeart/2005/8/layout/target3"/>
    <dgm:cxn modelId="{86E87314-2020-463F-B239-09E2FE21A94B}" type="presParOf" srcId="{71045F8C-00FA-488E-A7BD-E2E6753D979D}" destId="{851BB866-B6AE-4566-893F-4C635BA974FC}" srcOrd="4" destOrd="0" presId="urn:microsoft.com/office/officeart/2005/8/layout/target3"/>
    <dgm:cxn modelId="{ECD4FF81-AB36-40C9-9714-D47486463D57}" type="presParOf" srcId="{71045F8C-00FA-488E-A7BD-E2E6753D979D}" destId="{643EA938-EDE0-4533-ACCC-D2BD6F3A527C}" srcOrd="5" destOrd="0" presId="urn:microsoft.com/office/officeart/2005/8/layout/target3"/>
    <dgm:cxn modelId="{10A7EE81-5B7C-499B-960C-26F45CC9FBCA}" type="presParOf" srcId="{71045F8C-00FA-488E-A7BD-E2E6753D979D}" destId="{92F31B18-D66D-4CC7-89B9-378928DE877D}" srcOrd="6" destOrd="0" presId="urn:microsoft.com/office/officeart/2005/8/layout/target3"/>
    <dgm:cxn modelId="{DEA9A991-9717-4106-AA95-ACD936AC18E6}" type="presParOf" srcId="{71045F8C-00FA-488E-A7BD-E2E6753D979D}" destId="{902074E1-B931-4618-97F1-FADBE82E9C3C}" srcOrd="7" destOrd="0" presId="urn:microsoft.com/office/officeart/2005/8/layout/target3"/>
    <dgm:cxn modelId="{47379CBA-8052-4601-BFB3-DF3D468E969A}" type="presParOf" srcId="{71045F8C-00FA-488E-A7BD-E2E6753D979D}" destId="{A3817367-F2BC-482F-8832-FA00B51DCCF3}" srcOrd="8" destOrd="0" presId="urn:microsoft.com/office/officeart/2005/8/layout/target3"/>
    <dgm:cxn modelId="{C13497D3-6D78-4989-A76B-55482C84F49E}" type="presParOf" srcId="{71045F8C-00FA-488E-A7BD-E2E6753D979D}" destId="{2DD79E57-A63E-47D4-A1AB-6DF333476AD4}" srcOrd="9" destOrd="0" presId="urn:microsoft.com/office/officeart/2005/8/layout/target3"/>
    <dgm:cxn modelId="{E5CDE0B3-EF55-4421-BC08-DBFCB4CDC01A}" type="presParOf" srcId="{71045F8C-00FA-488E-A7BD-E2E6753D979D}" destId="{648967D3-ED80-4214-8D87-4E7012561E4A}" srcOrd="10" destOrd="0" presId="urn:microsoft.com/office/officeart/2005/8/layout/target3"/>
    <dgm:cxn modelId="{136B5B07-E47A-4841-A113-82B8190990AF}" type="presParOf" srcId="{71045F8C-00FA-488E-A7BD-E2E6753D979D}" destId="{9A9B6F4F-B6FF-4F2D-B640-A8473E589523}" srcOrd="11" destOrd="0" presId="urn:microsoft.com/office/officeart/2005/8/layout/target3"/>
    <dgm:cxn modelId="{539CC566-392D-470C-8719-DAD620F7A32B}" type="presParOf" srcId="{71045F8C-00FA-488E-A7BD-E2E6753D979D}" destId="{13BD0FAF-9F2C-4708-9E63-A8E8E5252943}" srcOrd="12" destOrd="0" presId="urn:microsoft.com/office/officeart/2005/8/layout/target3"/>
    <dgm:cxn modelId="{0739ED1C-B557-4249-8AA7-9ECAD9BC4FA9}" type="presParOf" srcId="{71045F8C-00FA-488E-A7BD-E2E6753D979D}" destId="{6821E7C9-5E4B-45FA-8F82-01E6F26FAA25}" srcOrd="13" destOrd="0" presId="urn:microsoft.com/office/officeart/2005/8/layout/target3"/>
    <dgm:cxn modelId="{21F69506-EAB2-40E8-B578-B09DEA0DE55C}" type="presParOf" srcId="{71045F8C-00FA-488E-A7BD-E2E6753D979D}" destId="{3BA01B75-849B-4716-8BCD-084A86FF328F}" srcOrd="14" destOrd="0" presId="urn:microsoft.com/office/officeart/2005/8/layout/target3"/>
    <dgm:cxn modelId="{548E3D59-F481-4B56-BC1C-6653B350093B}" type="presParOf" srcId="{71045F8C-00FA-488E-A7BD-E2E6753D979D}" destId="{4D19AB04-24FA-40C2-B203-52AE3D15E171}" srcOrd="15" destOrd="0" presId="urn:microsoft.com/office/officeart/2005/8/layout/target3"/>
    <dgm:cxn modelId="{73E6983C-487A-4D9A-9114-CCE1D39E4229}" type="presParOf" srcId="{71045F8C-00FA-488E-A7BD-E2E6753D979D}" destId="{832BF48F-0145-4429-9E02-8FCA946CCE9E}" srcOrd="16" destOrd="0" presId="urn:microsoft.com/office/officeart/2005/8/layout/target3"/>
    <dgm:cxn modelId="{8FD46A12-B71F-488E-8009-565AC31C520E}" type="presParOf" srcId="{71045F8C-00FA-488E-A7BD-E2E6753D979D}" destId="{E7297F21-D4FD-4A41-AE58-814D01A6B5E7}" srcOrd="17" destOrd="0" presId="urn:microsoft.com/office/officeart/2005/8/layout/target3"/>
    <dgm:cxn modelId="{241D15A9-0722-4540-A3EB-258CFAA4B06A}" type="presParOf" srcId="{71045F8C-00FA-488E-A7BD-E2E6753D979D}" destId="{59F530CB-4999-43B3-A00D-6AB53886BD77}" srcOrd="18" destOrd="0" presId="urn:microsoft.com/office/officeart/2005/8/layout/target3"/>
    <dgm:cxn modelId="{0901519C-54B3-4D6C-86BC-B0099262DA21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3284984" cy="32849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1642492" y="0"/>
          <a:ext cx="6350396" cy="32849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Název školy: Základní škola Dolní Benešov, příspěvková organizace   </a:t>
          </a:r>
        </a:p>
      </dsp:txBody>
      <dsp:txXfrm>
        <a:off x="1642492" y="0"/>
        <a:ext cx="6350396" cy="525597"/>
      </dsp:txXfrm>
    </dsp:sp>
    <dsp:sp modelId="{851BB866-B6AE-4566-893F-4C635BA974FC}">
      <dsp:nvSpPr>
        <dsp:cNvPr id="0" name=""/>
        <dsp:cNvSpPr/>
      </dsp:nvSpPr>
      <dsp:spPr>
        <a:xfrm>
          <a:off x="1961356" y="512569"/>
          <a:ext cx="2595137" cy="259513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1642492" y="525597"/>
          <a:ext cx="6350396" cy="25951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Autor: Mgr. Lucie Hamplová</a:t>
          </a:r>
        </a:p>
      </dsp:txBody>
      <dsp:txXfrm>
        <a:off x="1642492" y="525597"/>
        <a:ext cx="6350396" cy="525597"/>
      </dsp:txXfrm>
    </dsp:sp>
    <dsp:sp modelId="{902074E1-B931-4618-97F1-FADBE82E9C3C}">
      <dsp:nvSpPr>
        <dsp:cNvPr id="0" name=""/>
        <dsp:cNvSpPr/>
      </dsp:nvSpPr>
      <dsp:spPr>
        <a:xfrm>
          <a:off x="689846" y="1051194"/>
          <a:ext cx="1905290" cy="190529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1642492" y="1051194"/>
          <a:ext cx="6350396" cy="19052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VY_32_INOVACE_05_ Matematika 6. a 7.r.</a:t>
          </a:r>
          <a:endParaRPr lang="cs-CZ" sz="1800" kern="1200" dirty="0"/>
        </a:p>
      </dsp:txBody>
      <dsp:txXfrm>
        <a:off x="1642492" y="1051194"/>
        <a:ext cx="6350396" cy="525597"/>
      </dsp:txXfrm>
    </dsp:sp>
    <dsp:sp modelId="{648967D3-ED80-4214-8D87-4E7012561E4A}">
      <dsp:nvSpPr>
        <dsp:cNvPr id="0" name=""/>
        <dsp:cNvSpPr/>
      </dsp:nvSpPr>
      <dsp:spPr>
        <a:xfrm>
          <a:off x="1034769" y="1576792"/>
          <a:ext cx="1215444" cy="121544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1615375" y="1728188"/>
          <a:ext cx="6350396" cy="12154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Téma: </a:t>
          </a:r>
          <a:r>
            <a:rPr lang="cs-CZ" sz="1800" kern="1200" dirty="0" smtClean="0"/>
            <a:t>Pojmy-jednosměrka 2</a:t>
          </a:r>
          <a:endParaRPr lang="cs-CZ" sz="1800" kern="1200" dirty="0"/>
        </a:p>
      </dsp:txBody>
      <dsp:txXfrm>
        <a:off x="1615375" y="1728188"/>
        <a:ext cx="6350396" cy="525597"/>
      </dsp:txXfrm>
    </dsp:sp>
    <dsp:sp modelId="{6821E7C9-5E4B-45FA-8F82-01E6F26FAA25}">
      <dsp:nvSpPr>
        <dsp:cNvPr id="0" name=""/>
        <dsp:cNvSpPr/>
      </dsp:nvSpPr>
      <dsp:spPr>
        <a:xfrm>
          <a:off x="1379693" y="2102389"/>
          <a:ext cx="525597" cy="525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1642492" y="2102389"/>
          <a:ext cx="6350396" cy="525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projektu:CZ.1.07/1.4.00/21.1262</a:t>
          </a:r>
        </a:p>
      </dsp:txBody>
      <dsp:txXfrm>
        <a:off x="1642492" y="2102389"/>
        <a:ext cx="6350396" cy="5255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61E004-8AC7-4489-A5AF-28D1C58EC3C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283200-88F4-4C83-996E-4AB7026B7C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76263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91442-F079-499B-BA78-E1ECB17F827C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7772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9B29F-A374-4FEB-8071-A9E944A8F82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282-3F72-4D24-970B-7E65CD857E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5482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9B29F-A374-4FEB-8071-A9E944A8F82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282-3F72-4D24-970B-7E65CD857E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8742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9B29F-A374-4FEB-8071-A9E944A8F82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282-3F72-4D24-970B-7E65CD857E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85568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9B29F-A374-4FEB-8071-A9E944A8F82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282-3F72-4D24-970B-7E65CD857E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9340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9B29F-A374-4FEB-8071-A9E944A8F82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282-3F72-4D24-970B-7E65CD857E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14186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9B29F-A374-4FEB-8071-A9E944A8F82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282-3F72-4D24-970B-7E65CD857E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9370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9B29F-A374-4FEB-8071-A9E944A8F82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282-3F72-4D24-970B-7E65CD857E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7136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9B29F-A374-4FEB-8071-A9E944A8F82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282-3F72-4D24-970B-7E65CD857E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0010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9B29F-A374-4FEB-8071-A9E944A8F82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282-3F72-4D24-970B-7E65CD857E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7626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9B29F-A374-4FEB-8071-A9E944A8F82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282-3F72-4D24-970B-7E65CD857E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233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9B29F-A374-4FEB-8071-A9E944A8F82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282-3F72-4D24-970B-7E65CD857E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6551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B9B29F-A374-4FEB-8071-A9E944A8F82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483282-3F72-4D24-970B-7E65CD857E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3910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 dirty="0"/>
          </a:p>
          <a:p>
            <a:r>
              <a:rPr lang="cs-CZ" dirty="0"/>
              <a:t>	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6900" y="685800"/>
            <a:ext cx="5410200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072547364"/>
              </p:ext>
            </p:extLst>
          </p:nvPr>
        </p:nvGraphicFramePr>
        <p:xfrm>
          <a:off x="251520" y="2276872"/>
          <a:ext cx="7992888" cy="3284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14954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217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dirty="0" smtClean="0"/>
              <a:t>Procvičení a opakování pojmů souvisejících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se zlomky ( racionálními čísly).</a:t>
            </a:r>
            <a:endParaRPr lang="cs-CZ" dirty="0"/>
          </a:p>
          <a:p>
            <a:r>
              <a:rPr lang="cs-CZ" smtClean="0"/>
              <a:t>Procvičení </a:t>
            </a:r>
            <a:r>
              <a:rPr lang="cs-CZ" dirty="0" smtClean="0"/>
              <a:t>a upevnění dalších matematických        pojmů.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8690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400843822"/>
              </p:ext>
            </p:extLst>
          </p:nvPr>
        </p:nvGraphicFramePr>
        <p:xfrm>
          <a:off x="1259632" y="0"/>
          <a:ext cx="5904657" cy="68580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85597"/>
                <a:gridCol w="285597"/>
                <a:gridCol w="285597"/>
                <a:gridCol w="285597"/>
                <a:gridCol w="285597"/>
                <a:gridCol w="285597"/>
                <a:gridCol w="285597"/>
                <a:gridCol w="285597"/>
                <a:gridCol w="285597"/>
                <a:gridCol w="335575"/>
                <a:gridCol w="299871"/>
                <a:gridCol w="299871"/>
                <a:gridCol w="299871"/>
                <a:gridCol w="299871"/>
                <a:gridCol w="299871"/>
                <a:gridCol w="299871"/>
                <a:gridCol w="290998"/>
                <a:gridCol w="308743"/>
                <a:gridCol w="299871"/>
                <a:gridCol w="299871"/>
              </a:tblGrid>
              <a:tr h="586225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4986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3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15"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4986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cs-CZ" dirty="0" smtClean="0"/>
                        <a:t>        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4986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3"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4986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498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498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498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mpd="sng"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3498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498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498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498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498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498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498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498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498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498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7629158"/>
              </p:ext>
            </p:extLst>
          </p:nvPr>
        </p:nvGraphicFramePr>
        <p:xfrm>
          <a:off x="9748684" y="307914"/>
          <a:ext cx="208280" cy="365760"/>
        </p:xfrm>
        <a:graphic>
          <a:graphicData uri="http://schemas.openxmlformats.org/drawingml/2006/table">
            <a:tbl>
              <a:tblPr/>
              <a:tblGrid>
                <a:gridCol w="208280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10816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653057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 Zlomek, kde čitatel je menší </a:t>
            </a:r>
            <a:r>
              <a:rPr lang="cs-CZ" smtClean="0"/>
              <a:t>než </a:t>
            </a:r>
            <a:r>
              <a:rPr lang="cs-CZ" smtClean="0"/>
              <a:t>jmenovatel, </a:t>
            </a:r>
            <a:r>
              <a:rPr lang="cs-CZ" dirty="0" smtClean="0"/>
              <a:t>je zlomek…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Nad zlomkovou čárou je…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Vlevo od desetinné čárky je řád …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Čísla, která mají na místě jednotek číslici 0, 2, 4, 6 nebo 8 jsou čísla …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Úhel, který má velikost od 0 do 90 stupňů je úhel …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Doplň: Nejmenší společný…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Jak se nazývá násobení čitatele i jmenovatele týmž přirozeným číslem? …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Doplň: Absolutní …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Jak se nazývá dělení čitatele i jmenovatele týmž přirozeným číslem? …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Na číselné ose se vpravo od 0 nacházejí  čísla …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Pod zlomkovou čárou je …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Čísla, která mají na místě jednotek číslici1, 3, 5, 7 nebo </a:t>
            </a:r>
            <a:r>
              <a:rPr lang="cs-CZ" dirty="0" smtClean="0"/>
              <a:t>9, </a:t>
            </a:r>
            <a:r>
              <a:rPr lang="cs-CZ" dirty="0" smtClean="0"/>
              <a:t>jsou čísla …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Zlomek, kde čitatel je větší než jmenovatel je zlomek …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Čísla, která jsou dělitelná jen 1 a sama </a:t>
            </a:r>
            <a:r>
              <a:rPr lang="cs-CZ" dirty="0" smtClean="0"/>
              <a:t>sebou, </a:t>
            </a:r>
            <a:r>
              <a:rPr lang="cs-CZ" dirty="0" smtClean="0"/>
              <a:t>jsou …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Zlomku, ve kterém zaměníme čitatele se </a:t>
            </a:r>
            <a:r>
              <a:rPr lang="cs-CZ" dirty="0" smtClean="0"/>
              <a:t>jmenovatelem, </a:t>
            </a:r>
            <a:r>
              <a:rPr lang="cs-CZ" dirty="0" smtClean="0"/>
              <a:t>říkáme zlomek …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Jak říkáme zlomku, který má v čitateli i ve jmenovateli zlomek? …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Část roviny, která je ohraničená 2 polopřímkami se společným počátkem…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Jsou čísla kladná a …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Výsledek u dělení se nazývá…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Učili jsme se, kdy je číslo dělitelné 2, 3, 4, 5, 6, 9, 10 atd. Co o tom rozhodlo?</a:t>
            </a:r>
          </a:p>
          <a:p>
            <a:r>
              <a:rPr lang="cs-CZ" dirty="0"/>
              <a:t> </a:t>
            </a:r>
            <a:r>
              <a:rPr lang="cs-CZ" dirty="0" smtClean="0"/>
              <a:t>      Jak jsme  nazvali toto učivo? …</a:t>
            </a:r>
          </a:p>
          <a:p>
            <a:pPr marL="342900" indent="-3429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31368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469662714"/>
              </p:ext>
            </p:extLst>
          </p:nvPr>
        </p:nvGraphicFramePr>
        <p:xfrm>
          <a:off x="1475656" y="-13447"/>
          <a:ext cx="6624739" cy="6962593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15911"/>
                <a:gridCol w="315911"/>
                <a:gridCol w="315911"/>
                <a:gridCol w="315911"/>
                <a:gridCol w="315911"/>
                <a:gridCol w="315911"/>
                <a:gridCol w="315911"/>
                <a:gridCol w="315911"/>
                <a:gridCol w="315911"/>
                <a:gridCol w="327065"/>
                <a:gridCol w="315911"/>
                <a:gridCol w="315911"/>
                <a:gridCol w="177218"/>
                <a:gridCol w="256840"/>
                <a:gridCol w="177218"/>
                <a:gridCol w="315911"/>
                <a:gridCol w="315911"/>
                <a:gridCol w="315911"/>
                <a:gridCol w="315911"/>
                <a:gridCol w="315911"/>
                <a:gridCol w="315911"/>
                <a:gridCol w="315911"/>
              </a:tblGrid>
              <a:tr h="563856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2203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3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17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22203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cs-CZ" dirty="0" smtClean="0"/>
                        <a:t>        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2203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Č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2203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I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2203">
                <a:tc>
                  <a:txBody>
                    <a:bodyPr/>
                    <a:lstStyle/>
                    <a:p>
                      <a:r>
                        <a:rPr lang="cs-CZ" b="0" dirty="0" smtClean="0"/>
                        <a:t>P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2203">
                <a:tc>
                  <a:txBody>
                    <a:bodyPr/>
                    <a:lstStyle/>
                    <a:p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A</a:t>
                      </a:r>
                      <a:endParaRPr lang="cs-CZ" b="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2203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T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mpd="sng"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J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S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470353">
                <a:tc>
                  <a:txBody>
                    <a:bodyPr/>
                    <a:lstStyle/>
                    <a:p>
                      <a:r>
                        <a:rPr lang="cs-CZ" b="0" dirty="0" smtClean="0"/>
                        <a:t>V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T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2203">
                <a:tc>
                  <a:txBody>
                    <a:bodyPr/>
                    <a:lstStyle/>
                    <a:p>
                      <a:r>
                        <a:rPr lang="cs-CZ" b="0" dirty="0" smtClean="0"/>
                        <a:t>Ý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220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gridSpan="2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220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220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2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gridSpan="2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220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220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220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220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220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42395370"/>
              </p:ext>
            </p:extLst>
          </p:nvPr>
        </p:nvGraphicFramePr>
        <p:xfrm>
          <a:off x="9748684" y="307914"/>
          <a:ext cx="208280" cy="365760"/>
        </p:xfrm>
        <a:graphic>
          <a:graphicData uri="http://schemas.openxmlformats.org/drawingml/2006/table">
            <a:tbl>
              <a:tblPr/>
              <a:tblGrid>
                <a:gridCol w="208280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277649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Veškerý text je tvořen autorem materiálu.</a:t>
            </a:r>
          </a:p>
          <a:p>
            <a:r>
              <a:rPr lang="cs-CZ" dirty="0"/>
              <a:t> </a:t>
            </a:r>
            <a:r>
              <a:rPr lang="cs-CZ" dirty="0" smtClean="0"/>
              <a:t>Dne: </a:t>
            </a:r>
            <a:r>
              <a:rPr lang="cs-CZ" smtClean="0"/>
              <a:t>7. 12</a:t>
            </a:r>
            <a:r>
              <a:rPr lang="cs-CZ" dirty="0" smtClean="0"/>
              <a:t>.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0142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495</Words>
  <Application>Microsoft Office PowerPoint</Application>
  <PresentationFormat>Předvádění na obrazovce (4:3)</PresentationFormat>
  <Paragraphs>231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                    </vt:lpstr>
      <vt:lpstr>Anotace:</vt:lpstr>
      <vt:lpstr>Snímek 3</vt:lpstr>
      <vt:lpstr>Snímek 4</vt:lpstr>
      <vt:lpstr>Snímek 5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08H7</dc:creator>
  <cp:lastModifiedBy>Dum</cp:lastModifiedBy>
  <cp:revision>28</cp:revision>
  <cp:lastPrinted>2011-12-07T18:50:23Z</cp:lastPrinted>
  <dcterms:created xsi:type="dcterms:W3CDTF">2011-12-07T17:53:04Z</dcterms:created>
  <dcterms:modified xsi:type="dcterms:W3CDTF">2013-02-28T17:23:17Z</dcterms:modified>
</cp:coreProperties>
</file>