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3" r:id="rId3"/>
    <p:sldId id="262" r:id="rId4"/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895" autoAdjust="0"/>
  </p:normalViewPr>
  <p:slideViewPr>
    <p:cSldViewPr>
      <p:cViewPr varScale="1">
        <p:scale>
          <a:sx n="64" d="100"/>
          <a:sy n="64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Drahomíra Sladká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Sladkovodní měkkýši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Přírodopis pro 6.- 9.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VY_52_INOVACE_13_Sladkovodní měkkýši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 custLinFactNeighborX="0" custLinFactNeighborY="0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971C027-6116-4EB7-9091-B6632F6A0628}" type="presOf" srcId="{DAEA276B-ECF9-46F6-A7D3-4693B2D32BC4}" destId="{CDED6FE3-AD8F-4ACC-B6B8-710EDDD97598}" srcOrd="0" destOrd="0" presId="urn:microsoft.com/office/officeart/2005/8/layout/target3"/>
    <dgm:cxn modelId="{87675310-89B2-4404-89AB-F596CBBF9572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78D815F-6CC6-4B37-885B-8A5DAF12F223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C403875-92E8-4145-BF73-CB964CB86CBC}" type="presOf" srcId="{39F8B381-5807-488E-AC22-73DD4140ED4A}" destId="{71045F8C-00FA-488E-A7BD-E2E6753D979D}" srcOrd="0" destOrd="0" presId="urn:microsoft.com/office/officeart/2005/8/layout/target3"/>
    <dgm:cxn modelId="{E01F2263-C912-4BF0-8FFF-148789318DDA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3AA1BE8-4A14-41B2-945D-66BAAC260036}" type="presOf" srcId="{FBBFC3EA-9D9D-4F3A-BEA6-9C2C0E46BF20}" destId="{643EA938-EDE0-4533-ACCC-D2BD6F3A527C}" srcOrd="0" destOrd="0" presId="urn:microsoft.com/office/officeart/2005/8/layout/target3"/>
    <dgm:cxn modelId="{7AEE1814-44DE-41FC-B325-D9D09181E602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FCBEB82-26B8-48A4-A3D1-8815253D70C7}" type="presOf" srcId="{EBC41103-E2E5-4D48-9B4B-425520D3D098}" destId="{50C2F88D-8688-44C2-A854-691F34009D3B}" srcOrd="0" destOrd="0" presId="urn:microsoft.com/office/officeart/2005/8/layout/target3"/>
    <dgm:cxn modelId="{70342ED7-69BC-4054-A850-2141ED4EB563}" type="presOf" srcId="{FBBFC3EA-9D9D-4F3A-BEA6-9C2C0E46BF20}" destId="{832BF48F-0145-4429-9E02-8FCA946CCE9E}" srcOrd="1" destOrd="0" presId="urn:microsoft.com/office/officeart/2005/8/layout/target3"/>
    <dgm:cxn modelId="{EBA0A592-7E5D-42D7-8F7F-1CBC01948F88}" type="presOf" srcId="{445C7998-7549-48B0-BD68-D4F0167F02E5}" destId="{4D19AB04-24FA-40C2-B203-52AE3D15E171}" srcOrd="1" destOrd="0" presId="urn:microsoft.com/office/officeart/2005/8/layout/target3"/>
    <dgm:cxn modelId="{892E1053-57E1-4075-AE69-4C5607357D20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F80EC10-AA0F-4F9F-89F5-2572D4A41BCB}" type="presOf" srcId="{DAEA276B-ECF9-46F6-A7D3-4693B2D32BC4}" destId="{F69A1436-182C-465B-AD7F-FE48E0C090C1}" srcOrd="1" destOrd="0" presId="urn:microsoft.com/office/officeart/2005/8/layout/target3"/>
    <dgm:cxn modelId="{0A22168A-AD6D-470E-8C92-72F63D643BBE}" type="presOf" srcId="{019433A1-1324-4DE1-9E6F-32B851095F74}" destId="{E7297F21-D4FD-4A41-AE58-814D01A6B5E7}" srcOrd="1" destOrd="0" presId="urn:microsoft.com/office/officeart/2005/8/layout/target3"/>
    <dgm:cxn modelId="{D724FCAE-9DBA-4DFE-B88C-8D930ECA6836}" type="presParOf" srcId="{71045F8C-00FA-488E-A7BD-E2E6753D979D}" destId="{3577EC6B-C980-4F34-8C69-4365E7B8FC8C}" srcOrd="0" destOrd="0" presId="urn:microsoft.com/office/officeart/2005/8/layout/target3"/>
    <dgm:cxn modelId="{7D0FE40C-ADFB-427A-9C77-6203E9811B8F}" type="presParOf" srcId="{71045F8C-00FA-488E-A7BD-E2E6753D979D}" destId="{6940EB87-DC1D-4BC3-9408-9AC2E1FFC039}" srcOrd="1" destOrd="0" presId="urn:microsoft.com/office/officeart/2005/8/layout/target3"/>
    <dgm:cxn modelId="{0B57F81A-BA15-4826-9232-F0DAF2DEFA48}" type="presParOf" srcId="{71045F8C-00FA-488E-A7BD-E2E6753D979D}" destId="{BC35EE03-4121-4EF9-923D-7CB6D30D358D}" srcOrd="2" destOrd="0" presId="urn:microsoft.com/office/officeart/2005/8/layout/target3"/>
    <dgm:cxn modelId="{96DA8B02-ECF4-45F9-8224-E465B8EE1FEC}" type="presParOf" srcId="{71045F8C-00FA-488E-A7BD-E2E6753D979D}" destId="{C95EEA27-3CBF-4645-A92D-9D8AF5C1CBFC}" srcOrd="3" destOrd="0" presId="urn:microsoft.com/office/officeart/2005/8/layout/target3"/>
    <dgm:cxn modelId="{AD6676EE-D335-4AB0-96AA-090BF7FCB2FB}" type="presParOf" srcId="{71045F8C-00FA-488E-A7BD-E2E6753D979D}" destId="{851BB866-B6AE-4566-893F-4C635BA974FC}" srcOrd="4" destOrd="0" presId="urn:microsoft.com/office/officeart/2005/8/layout/target3"/>
    <dgm:cxn modelId="{706CCEE1-A7A2-43E5-84FC-C5ABDAD7BFDA}" type="presParOf" srcId="{71045F8C-00FA-488E-A7BD-E2E6753D979D}" destId="{643EA938-EDE0-4533-ACCC-D2BD6F3A527C}" srcOrd="5" destOrd="0" presId="urn:microsoft.com/office/officeart/2005/8/layout/target3"/>
    <dgm:cxn modelId="{814CB290-8F8E-441C-8C3C-78D412EE3796}" type="presParOf" srcId="{71045F8C-00FA-488E-A7BD-E2E6753D979D}" destId="{92F31B18-D66D-4CC7-89B9-378928DE877D}" srcOrd="6" destOrd="0" presId="urn:microsoft.com/office/officeart/2005/8/layout/target3"/>
    <dgm:cxn modelId="{64C5D47B-82C0-42FA-B491-7220E36D3481}" type="presParOf" srcId="{71045F8C-00FA-488E-A7BD-E2E6753D979D}" destId="{902074E1-B931-4618-97F1-FADBE82E9C3C}" srcOrd="7" destOrd="0" presId="urn:microsoft.com/office/officeart/2005/8/layout/target3"/>
    <dgm:cxn modelId="{7ADA02DC-4BFE-4710-8CD8-1DF05CEE05E0}" type="presParOf" srcId="{71045F8C-00FA-488E-A7BD-E2E6753D979D}" destId="{A3817367-F2BC-482F-8832-FA00B51DCCF3}" srcOrd="8" destOrd="0" presId="urn:microsoft.com/office/officeart/2005/8/layout/target3"/>
    <dgm:cxn modelId="{899B703A-7FE3-416F-AB8F-228B5FEA1FBF}" type="presParOf" srcId="{71045F8C-00FA-488E-A7BD-E2E6753D979D}" destId="{626ABFF6-56C8-4386-B662-68EC364EED9D}" srcOrd="9" destOrd="0" presId="urn:microsoft.com/office/officeart/2005/8/layout/target3"/>
    <dgm:cxn modelId="{6D4C1E1D-37E5-43E0-874D-1424ED6B0D01}" type="presParOf" srcId="{71045F8C-00FA-488E-A7BD-E2E6753D979D}" destId="{6DB11F1C-D028-4800-9625-6611CA9DE6D4}" srcOrd="10" destOrd="0" presId="urn:microsoft.com/office/officeart/2005/8/layout/target3"/>
    <dgm:cxn modelId="{59E5F6A0-B8A1-4A06-9170-8A21C1AF356F}" type="presParOf" srcId="{71045F8C-00FA-488E-A7BD-E2E6753D979D}" destId="{CDED6FE3-AD8F-4ACC-B6B8-710EDDD97598}" srcOrd="11" destOrd="0" presId="urn:microsoft.com/office/officeart/2005/8/layout/target3"/>
    <dgm:cxn modelId="{9293E290-9AA8-401D-9759-5EF177CBC802}" type="presParOf" srcId="{71045F8C-00FA-488E-A7BD-E2E6753D979D}" destId="{397AC6D7-84A6-4150-958F-83C92D9ACF38}" srcOrd="12" destOrd="0" presId="urn:microsoft.com/office/officeart/2005/8/layout/target3"/>
    <dgm:cxn modelId="{FCCA4F40-D62F-4398-94DF-384447D49641}" type="presParOf" srcId="{71045F8C-00FA-488E-A7BD-E2E6753D979D}" destId="{D7419528-33A6-416D-9E64-B3F7915C5149}" srcOrd="13" destOrd="0" presId="urn:microsoft.com/office/officeart/2005/8/layout/target3"/>
    <dgm:cxn modelId="{790B5340-DD38-42A2-9976-D8617D17B273}" type="presParOf" srcId="{71045F8C-00FA-488E-A7BD-E2E6753D979D}" destId="{97289DF2-90F4-4EC2-A9FC-633B00BAB610}" srcOrd="14" destOrd="0" presId="urn:microsoft.com/office/officeart/2005/8/layout/target3"/>
    <dgm:cxn modelId="{CFBEB269-927B-4E29-9F59-AE590FA90A69}" type="presParOf" srcId="{71045F8C-00FA-488E-A7BD-E2E6753D979D}" destId="{234EBA9D-95B4-4C20-A84E-6F65F1085DC6}" srcOrd="15" destOrd="0" presId="urn:microsoft.com/office/officeart/2005/8/layout/target3"/>
    <dgm:cxn modelId="{F64B4CC1-D13F-4189-B5A3-BCAF7DE6C44E}" type="presParOf" srcId="{71045F8C-00FA-488E-A7BD-E2E6753D979D}" destId="{12255512-213F-41DF-90A6-8B4CD74A2B52}" srcOrd="16" destOrd="0" presId="urn:microsoft.com/office/officeart/2005/8/layout/target3"/>
    <dgm:cxn modelId="{059003B2-0B3D-47E2-8303-2C499B31ED8A}" type="presParOf" srcId="{71045F8C-00FA-488E-A7BD-E2E6753D979D}" destId="{50C2F88D-8688-44C2-A854-691F34009D3B}" srcOrd="17" destOrd="0" presId="urn:microsoft.com/office/officeart/2005/8/layout/target3"/>
    <dgm:cxn modelId="{3D012B92-58F5-4977-B610-E7275C87038B}" type="presParOf" srcId="{71045F8C-00FA-488E-A7BD-E2E6753D979D}" destId="{4D19AB04-24FA-40C2-B203-52AE3D15E171}" srcOrd="18" destOrd="0" presId="urn:microsoft.com/office/officeart/2005/8/layout/target3"/>
    <dgm:cxn modelId="{8509E5F2-2682-4160-B30D-0BB1BDE973C1}" type="presParOf" srcId="{71045F8C-00FA-488E-A7BD-E2E6753D979D}" destId="{832BF48F-0145-4429-9E02-8FCA946CCE9E}" srcOrd="19" destOrd="0" presId="urn:microsoft.com/office/officeart/2005/8/layout/target3"/>
    <dgm:cxn modelId="{62B4099F-9A2E-4B89-AD59-424BA3F99F9B}" type="presParOf" srcId="{71045F8C-00FA-488E-A7BD-E2E6753D979D}" destId="{E7297F21-D4FD-4A41-AE58-814D01A6B5E7}" srcOrd="20" destOrd="0" presId="urn:microsoft.com/office/officeart/2005/8/layout/target3"/>
    <dgm:cxn modelId="{FD6DCCB9-3983-4B2D-891B-4533D96C6C37}" type="presParOf" srcId="{71045F8C-00FA-488E-A7BD-E2E6753D979D}" destId="{F69A1436-182C-465B-AD7F-FE48E0C090C1}" srcOrd="21" destOrd="0" presId="urn:microsoft.com/office/officeart/2005/8/layout/target3"/>
    <dgm:cxn modelId="{99BA8443-86F1-4891-835E-28B6C3EE2DBC}" type="presParOf" srcId="{71045F8C-00FA-488E-A7BD-E2E6753D979D}" destId="{AA41A67C-3D3F-4AE9-9E0F-5D7F7BB2E741}" srcOrd="22" destOrd="0" presId="urn:microsoft.com/office/officeart/2005/8/layout/target3"/>
    <dgm:cxn modelId="{06941565-AF90-49E7-AB4B-BAEA8033664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Drahomíra Sladká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VY_52_INOVACE_13_Sladkovodní měkkýši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Přírodopis pro 6.- 9.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Sladkovodní měkkýši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748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4027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69700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967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6934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4054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00129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63210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99736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5115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852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77668-36BC-4B9A-B271-A4460859142F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F75AE-EF1F-438A-89EC-A4056A7440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1820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489527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820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9041758"/>
              </p:ext>
            </p:extLst>
          </p:nvPr>
        </p:nvGraphicFramePr>
        <p:xfrm>
          <a:off x="1524000" y="1397000"/>
          <a:ext cx="6096000" cy="2672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slouží</a:t>
                      </a:r>
                      <a:r>
                        <a:rPr lang="cs-CZ" baseline="0" dirty="0" smtClean="0"/>
                        <a:t> k zápisu do sešitu a k ověření znalostí učiva s využitím interaktivní tabule.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0354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Sladkovodní měkkýši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39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00250" y="908719"/>
            <a:ext cx="7128792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   Sladkovodní měkkýši</a:t>
            </a:r>
          </a:p>
          <a:p>
            <a:pPr marL="514350" indent="-514350">
              <a:buAutoNum type="arabicPeriod"/>
            </a:pPr>
            <a:r>
              <a:rPr lang="cs-CZ" sz="3200" b="1" dirty="0" smtClean="0"/>
              <a:t>Plži </a:t>
            </a:r>
            <a:r>
              <a:rPr lang="cs-CZ" sz="3200" dirty="0" smtClean="0"/>
              <a:t>– ulita(štítek), </a:t>
            </a:r>
            <a:r>
              <a:rPr lang="cs-CZ" sz="3200" dirty="0" err="1" smtClean="0"/>
              <a:t>noha,hlava</a:t>
            </a:r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478380"/>
            <a:ext cx="6624736" cy="156966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Plovatka bahenní </a:t>
            </a:r>
            <a:r>
              <a:rPr lang="cs-CZ" sz="3200" dirty="0" smtClean="0"/>
              <a:t>– plicní vaky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Okružák ploský </a:t>
            </a:r>
            <a:r>
              <a:rPr lang="cs-CZ" sz="3200" dirty="0" smtClean="0"/>
              <a:t>– plicní vaky</a:t>
            </a: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Bahenka živorodá </a:t>
            </a:r>
            <a:r>
              <a:rPr lang="cs-CZ" sz="3200" dirty="0" smtClean="0"/>
              <a:t>- žábry</a:t>
            </a:r>
            <a:endParaRPr lang="cs-CZ" sz="3200" dirty="0"/>
          </a:p>
        </p:txBody>
      </p:sp>
      <p:pic>
        <p:nvPicPr>
          <p:cNvPr id="1029" name="Picture 5" descr="C:\Users\Sladká\AppData\Local\Microsoft\Windows\Temporary Internet Files\Content.IE5\AM1I8PN9\MC9003362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4590190"/>
            <a:ext cx="2019329" cy="1515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ladká\AppData\Local\Microsoft\Windows\Temporary Internet Files\Content.IE5\AM1I8PN9\MC9003506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9637" y="4490045"/>
            <a:ext cx="1806166" cy="171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5716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824296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 Mlži </a:t>
            </a:r>
            <a:r>
              <a:rPr lang="cs-CZ" sz="3200" dirty="0" smtClean="0"/>
              <a:t>– lastura(2 části), noha, útrobní vak,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žábry</a:t>
            </a:r>
          </a:p>
          <a:p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3" y="2132856"/>
            <a:ext cx="8712968" cy="2062103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endParaRPr lang="cs-CZ" sz="3200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tx2">
                    <a:lumMod val="75000"/>
                  </a:schemeClr>
                </a:solidFill>
              </a:rPr>
              <a:t>Škeble rybničná </a:t>
            </a:r>
            <a:r>
              <a:rPr lang="cs-CZ" sz="3200" dirty="0" smtClean="0"/>
              <a:t>– nepřímý vývin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(larvy parazitují na rybách)</a:t>
            </a:r>
          </a:p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Perlorodka říční </a:t>
            </a:r>
            <a:r>
              <a:rPr lang="cs-CZ" sz="3200" dirty="0" smtClean="0"/>
              <a:t>- chráněná</a:t>
            </a:r>
            <a:endParaRPr lang="cs-CZ" sz="3200" dirty="0"/>
          </a:p>
        </p:txBody>
      </p:sp>
      <p:pic>
        <p:nvPicPr>
          <p:cNvPr id="2050" name="Picture 2" descr="C:\Users\Sladká\AppData\Local\Microsoft\Windows\Temporary Internet Files\Content.IE5\S7687CZ2\MC9002376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09120"/>
            <a:ext cx="2075837" cy="1716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334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7691529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Odpověz: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1. Jak se jmenuje schránka plžů a mlžů?</a:t>
            </a:r>
          </a:p>
          <a:p>
            <a:pPr marL="514350" indent="-514350">
              <a:lnSpc>
                <a:spcPct val="150000"/>
              </a:lnSpc>
              <a:buAutoNum type="arabicPeriod" startAt="2"/>
            </a:pPr>
            <a:r>
              <a:rPr lang="cs-CZ" sz="3200" dirty="0" smtClean="0"/>
              <a:t>V čem se liší ulita a lastura?</a:t>
            </a:r>
          </a:p>
          <a:p>
            <a:pPr marL="514350" indent="-514350">
              <a:lnSpc>
                <a:spcPct val="150000"/>
              </a:lnSpc>
              <a:buAutoNum type="arabicPeriod" startAt="2"/>
            </a:pPr>
            <a:r>
              <a:rPr lang="cs-CZ" sz="3200" dirty="0" smtClean="0"/>
              <a:t>Jaké postavení v potravním řetězci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    mají měkkýši?</a:t>
            </a:r>
          </a:p>
          <a:p>
            <a:pPr marL="514350" indent="-514350">
              <a:lnSpc>
                <a:spcPct val="150000"/>
              </a:lnSpc>
              <a:buAutoNum type="arabicPeriod" startAt="4"/>
            </a:pPr>
            <a:r>
              <a:rPr lang="cs-CZ" sz="3200" dirty="0" smtClean="0"/>
              <a:t>Uveď příklad vodního měkkýše, který </a:t>
            </a:r>
          </a:p>
          <a:p>
            <a:pPr>
              <a:lnSpc>
                <a:spcPct val="150000"/>
              </a:lnSpc>
            </a:pPr>
            <a:r>
              <a:rPr lang="cs-CZ" sz="3200" dirty="0"/>
              <a:t> </a:t>
            </a:r>
            <a:r>
              <a:rPr lang="cs-CZ" sz="3200" dirty="0" smtClean="0"/>
              <a:t>   dýchá plícemi.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302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64704"/>
            <a:ext cx="8082662" cy="36952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b="1" dirty="0" smtClean="0">
                <a:solidFill>
                  <a:srgbClr val="C00000"/>
                </a:solidFill>
              </a:rPr>
              <a:t>Kontrola: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3200" dirty="0" smtClean="0">
                <a:solidFill>
                  <a:srgbClr val="C00000"/>
                </a:solidFill>
              </a:rPr>
              <a:t>Plži mají ulitu, mlži lastury.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3200" dirty="0" smtClean="0">
                <a:solidFill>
                  <a:srgbClr val="C00000"/>
                </a:solidFill>
              </a:rPr>
              <a:t>Ulita je jednodílná, lastura je ze 2 částí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3200" dirty="0" smtClean="0">
                <a:solidFill>
                  <a:srgbClr val="C00000"/>
                </a:solidFill>
              </a:rPr>
              <a:t>Měkkýši jsou producenti.</a:t>
            </a:r>
          </a:p>
          <a:p>
            <a:pPr marL="514350" indent="-514350">
              <a:lnSpc>
                <a:spcPct val="150000"/>
              </a:lnSpc>
              <a:buAutoNum type="arabicPeriod"/>
            </a:pPr>
            <a:r>
              <a:rPr lang="cs-CZ" sz="3200" dirty="0" smtClean="0">
                <a:solidFill>
                  <a:srgbClr val="C00000"/>
                </a:solidFill>
              </a:rPr>
              <a:t>Plícemi dýchá bahenka živorodá.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701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18473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38363" y="1617186"/>
            <a:ext cx="2428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Zdroj: autor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2402016"/>
            <a:ext cx="70821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Ilustrace: </a:t>
            </a:r>
            <a:r>
              <a:rPr lang="cs-CZ" sz="3200" dirty="0" smtClean="0">
                <a:hlinkClick r:id="rId2"/>
              </a:rPr>
              <a:t>www.office.microsoft.com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70531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65</TotalTime>
  <Words>202</Words>
  <Application>Microsoft Office PowerPoint</Application>
  <PresentationFormat>Předvádění na obrazovce (4:3)</PresentationFormat>
  <Paragraphs>47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Motiv systému Office</vt:lpstr>
      <vt:lpstr>Prezentace aplikace PowerPoint</vt:lpstr>
      <vt:lpstr>Prezentace aplikace PowerPoint</vt:lpstr>
      <vt:lpstr>Sladkovodní měkkýši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Sladkovodní měkkýši</dc:title>
  <dc:creator>Sladká</dc:creator>
  <cp:lastModifiedBy>Sladká</cp:lastModifiedBy>
  <cp:revision>13</cp:revision>
  <dcterms:created xsi:type="dcterms:W3CDTF">2012-02-26T16:31:49Z</dcterms:created>
  <dcterms:modified xsi:type="dcterms:W3CDTF">2012-02-28T20:30:36Z</dcterms:modified>
</cp:coreProperties>
</file>