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3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VY_32_INOVACE_01_Matematika 8. a 9.r.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Téma: </a:t>
          </a:r>
          <a:r>
            <a:rPr lang="cs-CZ" dirty="0" smtClean="0"/>
            <a:t>Pythagorova věta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-427" custLinFactNeighborY="12456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726921-A332-4CB8-A669-BA9A1A101E13}" type="presOf" srcId="{FBBFC3EA-9D9D-4F3A-BEA6-9C2C0E46BF20}" destId="{643EA938-EDE0-4533-ACCC-D2BD6F3A527C}" srcOrd="0" destOrd="0" presId="urn:microsoft.com/office/officeart/2005/8/layout/target3"/>
    <dgm:cxn modelId="{0661BA47-49E6-45D8-9196-490C3EFA17F7}" type="presOf" srcId="{445C7998-7549-48B0-BD68-D4F0167F02E5}" destId="{BC35EE03-4121-4EF9-923D-7CB6D30D358D}" srcOrd="0" destOrd="0" presId="urn:microsoft.com/office/officeart/2005/8/layout/target3"/>
    <dgm:cxn modelId="{469C1CB8-6B04-476B-8275-94D7B0310AD5}" type="presOf" srcId="{EBC41103-E2E5-4D48-9B4B-425520D3D098}" destId="{3BA01B75-849B-4716-8BCD-084A86FF328F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2F6BC79-5C53-4B14-836D-4855007D9BFF}" type="presOf" srcId="{019433A1-1324-4DE1-9E6F-32B851095F74}" destId="{A3817367-F2BC-482F-8832-FA00B51DCCF3}" srcOrd="0" destOrd="0" presId="urn:microsoft.com/office/officeart/2005/8/layout/target3"/>
    <dgm:cxn modelId="{FA05A8BC-556D-4A88-B96A-D461F4D305DC}" type="presOf" srcId="{019433A1-1324-4DE1-9E6F-32B851095F74}" destId="{E7297F21-D4FD-4A41-AE58-814D01A6B5E7}" srcOrd="1" destOrd="0" presId="urn:microsoft.com/office/officeart/2005/8/layout/target3"/>
    <dgm:cxn modelId="{BC4C883D-F33F-4E3D-B403-3ECE7602A229}" type="presOf" srcId="{C73C7642-F245-4585-8F88-243F9FAEF6CA}" destId="{59F530CB-4999-43B3-A00D-6AB53886BD77}" srcOrd="1" destOrd="0" presId="urn:microsoft.com/office/officeart/2005/8/layout/target3"/>
    <dgm:cxn modelId="{CEDDF349-DAA4-4C7E-BA27-21543AB6D359}" type="presOf" srcId="{445C7998-7549-48B0-BD68-D4F0167F02E5}" destId="{4D19AB04-24FA-40C2-B203-52AE3D15E171}" srcOrd="1" destOrd="0" presId="urn:microsoft.com/office/officeart/2005/8/layout/target3"/>
    <dgm:cxn modelId="{B23C8131-DC45-4C86-8169-3764E691D71E}" type="presOf" srcId="{EBC41103-E2E5-4D48-9B4B-425520D3D098}" destId="{A27B6496-BF1B-4384-9217-9659064D5D6A}" srcOrd="1" destOrd="0" presId="urn:microsoft.com/office/officeart/2005/8/layout/target3"/>
    <dgm:cxn modelId="{A8A3C2F8-D1B7-4D72-9810-7DBDEDD5BB02}" type="presOf" srcId="{C73C7642-F245-4585-8F88-243F9FAEF6CA}" destId="{9A9B6F4F-B6FF-4F2D-B640-A8473E58952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CD8EC67C-452E-405F-BA51-36E7AC0F6836}" type="presOf" srcId="{39F8B381-5807-488E-AC22-73DD4140ED4A}" destId="{71045F8C-00FA-488E-A7BD-E2E6753D979D}" srcOrd="0" destOrd="0" presId="urn:microsoft.com/office/officeart/2005/8/layout/target3"/>
    <dgm:cxn modelId="{E5296640-FAE1-4691-B6FC-3A2F40BEF22C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9B0AA45-CD93-459B-BBD6-0F990D3C14DC}" type="presParOf" srcId="{71045F8C-00FA-488E-A7BD-E2E6753D979D}" destId="{3577EC6B-C980-4F34-8C69-4365E7B8FC8C}" srcOrd="0" destOrd="0" presId="urn:microsoft.com/office/officeart/2005/8/layout/target3"/>
    <dgm:cxn modelId="{C619A1EF-1621-4E53-A16C-78BDE53BD2FD}" type="presParOf" srcId="{71045F8C-00FA-488E-A7BD-E2E6753D979D}" destId="{6940EB87-DC1D-4BC3-9408-9AC2E1FFC039}" srcOrd="1" destOrd="0" presId="urn:microsoft.com/office/officeart/2005/8/layout/target3"/>
    <dgm:cxn modelId="{18DB9446-D594-4B7A-8446-176D298A2F7D}" type="presParOf" srcId="{71045F8C-00FA-488E-A7BD-E2E6753D979D}" destId="{BC35EE03-4121-4EF9-923D-7CB6D30D358D}" srcOrd="2" destOrd="0" presId="urn:microsoft.com/office/officeart/2005/8/layout/target3"/>
    <dgm:cxn modelId="{E37FB518-BADA-497E-9CCE-2312F606C28C}" type="presParOf" srcId="{71045F8C-00FA-488E-A7BD-E2E6753D979D}" destId="{C95EEA27-3CBF-4645-A92D-9D8AF5C1CBFC}" srcOrd="3" destOrd="0" presId="urn:microsoft.com/office/officeart/2005/8/layout/target3"/>
    <dgm:cxn modelId="{63A44C51-FAE7-4D1E-9CEA-69935385AFA8}" type="presParOf" srcId="{71045F8C-00FA-488E-A7BD-E2E6753D979D}" destId="{851BB866-B6AE-4566-893F-4C635BA974FC}" srcOrd="4" destOrd="0" presId="urn:microsoft.com/office/officeart/2005/8/layout/target3"/>
    <dgm:cxn modelId="{FC5A6204-6E6A-4D05-883A-A823F116E372}" type="presParOf" srcId="{71045F8C-00FA-488E-A7BD-E2E6753D979D}" destId="{643EA938-EDE0-4533-ACCC-D2BD6F3A527C}" srcOrd="5" destOrd="0" presId="urn:microsoft.com/office/officeart/2005/8/layout/target3"/>
    <dgm:cxn modelId="{E7FEE54B-BDDF-4342-B3C1-A4DEAB075839}" type="presParOf" srcId="{71045F8C-00FA-488E-A7BD-E2E6753D979D}" destId="{92F31B18-D66D-4CC7-89B9-378928DE877D}" srcOrd="6" destOrd="0" presId="urn:microsoft.com/office/officeart/2005/8/layout/target3"/>
    <dgm:cxn modelId="{6E3DD83D-7378-4F06-B868-5762F0707909}" type="presParOf" srcId="{71045F8C-00FA-488E-A7BD-E2E6753D979D}" destId="{902074E1-B931-4618-97F1-FADBE82E9C3C}" srcOrd="7" destOrd="0" presId="urn:microsoft.com/office/officeart/2005/8/layout/target3"/>
    <dgm:cxn modelId="{68831653-70D2-441E-A9E9-D085724BA87A}" type="presParOf" srcId="{71045F8C-00FA-488E-A7BD-E2E6753D979D}" destId="{A3817367-F2BC-482F-8832-FA00B51DCCF3}" srcOrd="8" destOrd="0" presId="urn:microsoft.com/office/officeart/2005/8/layout/target3"/>
    <dgm:cxn modelId="{FE94A30F-BCDF-4F00-91FD-4937519A463D}" type="presParOf" srcId="{71045F8C-00FA-488E-A7BD-E2E6753D979D}" destId="{2DD79E57-A63E-47D4-A1AB-6DF333476AD4}" srcOrd="9" destOrd="0" presId="urn:microsoft.com/office/officeart/2005/8/layout/target3"/>
    <dgm:cxn modelId="{CC0B5FA9-0DBE-4B12-B72E-72848D6F2EED}" type="presParOf" srcId="{71045F8C-00FA-488E-A7BD-E2E6753D979D}" destId="{648967D3-ED80-4214-8D87-4E7012561E4A}" srcOrd="10" destOrd="0" presId="urn:microsoft.com/office/officeart/2005/8/layout/target3"/>
    <dgm:cxn modelId="{59C4E820-22DB-4A55-A40E-783306641AFD}" type="presParOf" srcId="{71045F8C-00FA-488E-A7BD-E2E6753D979D}" destId="{9A9B6F4F-B6FF-4F2D-B640-A8473E589523}" srcOrd="11" destOrd="0" presId="urn:microsoft.com/office/officeart/2005/8/layout/target3"/>
    <dgm:cxn modelId="{75E681ED-5D8F-4716-9567-53DC9FA4E890}" type="presParOf" srcId="{71045F8C-00FA-488E-A7BD-E2E6753D979D}" destId="{13BD0FAF-9F2C-4708-9E63-A8E8E5252943}" srcOrd="12" destOrd="0" presId="urn:microsoft.com/office/officeart/2005/8/layout/target3"/>
    <dgm:cxn modelId="{166EA53E-F397-478B-A938-78F6600CBBBB}" type="presParOf" srcId="{71045F8C-00FA-488E-A7BD-E2E6753D979D}" destId="{6821E7C9-5E4B-45FA-8F82-01E6F26FAA25}" srcOrd="13" destOrd="0" presId="urn:microsoft.com/office/officeart/2005/8/layout/target3"/>
    <dgm:cxn modelId="{E95069C4-53A8-4954-BF90-A4A5843231CB}" type="presParOf" srcId="{71045F8C-00FA-488E-A7BD-E2E6753D979D}" destId="{3BA01B75-849B-4716-8BCD-084A86FF328F}" srcOrd="14" destOrd="0" presId="urn:microsoft.com/office/officeart/2005/8/layout/target3"/>
    <dgm:cxn modelId="{606ED882-ED8E-4392-AFFE-97A91800C18B}" type="presParOf" srcId="{71045F8C-00FA-488E-A7BD-E2E6753D979D}" destId="{4D19AB04-24FA-40C2-B203-52AE3D15E171}" srcOrd="15" destOrd="0" presId="urn:microsoft.com/office/officeart/2005/8/layout/target3"/>
    <dgm:cxn modelId="{1A9FA8A8-0AF5-429E-896B-BE7246004E07}" type="presParOf" srcId="{71045F8C-00FA-488E-A7BD-E2E6753D979D}" destId="{832BF48F-0145-4429-9E02-8FCA946CCE9E}" srcOrd="16" destOrd="0" presId="urn:microsoft.com/office/officeart/2005/8/layout/target3"/>
    <dgm:cxn modelId="{D9864329-7AD1-4400-BAD1-70DE5E246197}" type="presParOf" srcId="{71045F8C-00FA-488E-A7BD-E2E6753D979D}" destId="{E7297F21-D4FD-4A41-AE58-814D01A6B5E7}" srcOrd="17" destOrd="0" presId="urn:microsoft.com/office/officeart/2005/8/layout/target3"/>
    <dgm:cxn modelId="{7CCAF2BB-9150-4BB7-8CB2-A126B0E1645C}" type="presParOf" srcId="{71045F8C-00FA-488E-A7BD-E2E6753D979D}" destId="{59F530CB-4999-43B3-A00D-6AB53886BD77}" srcOrd="18" destOrd="0" presId="urn:microsoft.com/office/officeart/2005/8/layout/target3"/>
    <dgm:cxn modelId="{B955E778-5CAA-49A1-9CFA-361DAB53459D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284984" cy="32849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642492" y="0"/>
          <a:ext cx="6350396" cy="32849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Název školy: Základní škola Dolní Benešov, příspěvková organizace   </a:t>
          </a:r>
        </a:p>
      </dsp:txBody>
      <dsp:txXfrm>
        <a:off x="1642492" y="0"/>
        <a:ext cx="6350396" cy="525597"/>
      </dsp:txXfrm>
    </dsp:sp>
    <dsp:sp modelId="{851BB866-B6AE-4566-893F-4C635BA974FC}">
      <dsp:nvSpPr>
        <dsp:cNvPr id="0" name=""/>
        <dsp:cNvSpPr/>
      </dsp:nvSpPr>
      <dsp:spPr>
        <a:xfrm>
          <a:off x="1961356" y="512569"/>
          <a:ext cx="2595137" cy="25951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1642492" y="525597"/>
          <a:ext cx="6350396" cy="25951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Autor: Mgr. Lucie Hamplová</a:t>
          </a:r>
        </a:p>
      </dsp:txBody>
      <dsp:txXfrm>
        <a:off x="1642492" y="525597"/>
        <a:ext cx="6350396" cy="525597"/>
      </dsp:txXfrm>
    </dsp:sp>
    <dsp:sp modelId="{902074E1-B931-4618-97F1-FADBE82E9C3C}">
      <dsp:nvSpPr>
        <dsp:cNvPr id="0" name=""/>
        <dsp:cNvSpPr/>
      </dsp:nvSpPr>
      <dsp:spPr>
        <a:xfrm>
          <a:off x="689846" y="1051194"/>
          <a:ext cx="1905290" cy="1905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642492" y="1051194"/>
          <a:ext cx="6350396" cy="1905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VY_32_INOVACE_01_Matematika 8. a 9.r.</a:t>
          </a:r>
          <a:endParaRPr lang="cs-CZ" sz="1500" kern="1200" dirty="0"/>
        </a:p>
      </dsp:txBody>
      <dsp:txXfrm>
        <a:off x="1642492" y="1051194"/>
        <a:ext cx="6350396" cy="525597"/>
      </dsp:txXfrm>
    </dsp:sp>
    <dsp:sp modelId="{648967D3-ED80-4214-8D87-4E7012561E4A}">
      <dsp:nvSpPr>
        <dsp:cNvPr id="0" name=""/>
        <dsp:cNvSpPr/>
      </dsp:nvSpPr>
      <dsp:spPr>
        <a:xfrm>
          <a:off x="1034769" y="1576792"/>
          <a:ext cx="1215444" cy="12154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1615375" y="1728188"/>
          <a:ext cx="6350396" cy="1215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Téma: </a:t>
          </a:r>
          <a:r>
            <a:rPr lang="cs-CZ" sz="1500" kern="1200" dirty="0" smtClean="0"/>
            <a:t>Pythagorova věta</a:t>
          </a:r>
          <a:endParaRPr lang="cs-CZ" sz="1500" kern="1200" dirty="0"/>
        </a:p>
      </dsp:txBody>
      <dsp:txXfrm>
        <a:off x="1615375" y="1728188"/>
        <a:ext cx="6350396" cy="525597"/>
      </dsp:txXfrm>
    </dsp:sp>
    <dsp:sp modelId="{6821E7C9-5E4B-45FA-8F82-01E6F26FAA25}">
      <dsp:nvSpPr>
        <dsp:cNvPr id="0" name=""/>
        <dsp:cNvSpPr/>
      </dsp:nvSpPr>
      <dsp:spPr>
        <a:xfrm>
          <a:off x="1379693" y="2102389"/>
          <a:ext cx="525597" cy="525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642492" y="2102389"/>
          <a:ext cx="6350396" cy="525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projektu:CZ.1.07/1.4.00/21.1262</a:t>
          </a:r>
        </a:p>
      </dsp:txBody>
      <dsp:txXfrm>
        <a:off x="1642492" y="2102389"/>
        <a:ext cx="6350396" cy="52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60B73F-53D7-4F16-B3B8-DECA31CA170E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A91442-F079-499B-BA78-E1ECB17F82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02065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7772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7ED7701-0914-47B1-AA1E-3DE722BA6AB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18C48C0-7A67-4B58-906C-D8B94C528D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D7701-0914-47B1-AA1E-3DE722BA6AB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8C48C0-7A67-4B58-906C-D8B94C528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7ED7701-0914-47B1-AA1E-3DE722BA6AB6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18C48C0-7A67-4B58-906C-D8B94C528D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/>
          </a:p>
          <a:p>
            <a:r>
              <a:rPr lang="cs-CZ" dirty="0"/>
              <a:t>	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3504467154"/>
              </p:ext>
            </p:extLst>
          </p:nvPr>
        </p:nvGraphicFramePr>
        <p:xfrm>
          <a:off x="251520" y="2276872"/>
          <a:ext cx="7992888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6687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Opakování pojmů pravoúhlý trojúhelník, přepona , odvěsna.</a:t>
            </a:r>
          </a:p>
          <a:p>
            <a:r>
              <a:rPr lang="cs-CZ" dirty="0" smtClean="0"/>
              <a:t>Seznámení s Pythagorovou větou</a:t>
            </a:r>
          </a:p>
          <a:p>
            <a:r>
              <a:rPr lang="cs-CZ" dirty="0" smtClean="0"/>
              <a:t>Kdo to byl Pythagoras</a:t>
            </a:r>
          </a:p>
          <a:p>
            <a:r>
              <a:rPr lang="cs-CZ" dirty="0" smtClean="0"/>
              <a:t>Příklad použití Pythagorovy věty </a:t>
            </a:r>
            <a:r>
              <a:rPr lang="cs-CZ" dirty="0" smtClean="0"/>
              <a:t>                    pro </a:t>
            </a:r>
            <a:r>
              <a:rPr lang="cs-CZ" dirty="0" smtClean="0"/>
              <a:t>výpočet délky přepony</a:t>
            </a:r>
          </a:p>
          <a:p>
            <a:r>
              <a:rPr lang="cs-CZ" dirty="0" smtClean="0"/>
              <a:t>Procvičení </a:t>
            </a:r>
          </a:p>
        </p:txBody>
      </p:sp>
    </p:spTree>
    <p:extLst>
      <p:ext uri="{BB962C8B-B14F-4D97-AF65-F5344CB8AC3E}">
        <p14:creationId xmlns:p14="http://schemas.microsoft.com/office/powerpoint/2010/main" xmlns="" val="1750855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H="1">
            <a:off x="3326157" y="2878088"/>
            <a:ext cx="1677889" cy="278316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Pravoúhlý trojúhelník 4"/>
          <p:cNvSpPr/>
          <p:nvPr/>
        </p:nvSpPr>
        <p:spPr>
          <a:xfrm>
            <a:off x="1187624" y="2374032"/>
            <a:ext cx="1562472" cy="177504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Pravoúhlý trojúhelník 5"/>
          <p:cNvSpPr/>
          <p:nvPr/>
        </p:nvSpPr>
        <p:spPr>
          <a:xfrm rot="7898412">
            <a:off x="6025446" y="1280994"/>
            <a:ext cx="1518551" cy="195652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050855" y="2008505"/>
            <a:ext cx="164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50096" y="4149080"/>
            <a:ext cx="350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877" y="4170133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00547" y="5692606"/>
            <a:ext cx="317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0033" y="5718171"/>
            <a:ext cx="307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0034" y="2534462"/>
            <a:ext cx="228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34440" y="2259258"/>
            <a:ext cx="289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84369" y="2377837"/>
            <a:ext cx="312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672487"/>
            <a:ext cx="301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5576" y="531177"/>
            <a:ext cx="49685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označ pravý úhel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popiš strany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urči, která je odvěsna a přepona</a:t>
            </a:r>
          </a:p>
          <a:p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1934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avoúhlý trojúhelník 1"/>
          <p:cNvSpPr/>
          <p:nvPr/>
        </p:nvSpPr>
        <p:spPr>
          <a:xfrm>
            <a:off x="2869633" y="2678634"/>
            <a:ext cx="2350439" cy="168647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679434" y="2236222"/>
            <a:ext cx="380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20071" y="4364647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44852" y="3056907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84824" y="4365104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63410" y="3532366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146275" y="2678177"/>
            <a:ext cx="1658896" cy="1686470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63410" y="3347700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907502" y="4415265"/>
            <a:ext cx="2350438" cy="2182087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2124713">
            <a:off x="3420833" y="1038845"/>
            <a:ext cx="2910354" cy="270093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044852" y="3056907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73972" y="4404253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497415" y="44152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6380042" y="5686400"/>
                <a:ext cx="165618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 smtClean="0"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0042" y="5686400"/>
                <a:ext cx="1656184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755576" y="836712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Obsah čtverce sestrojeného nad přeponou pravoúhlého trojúhelníku se rovná součtu obsahů čtverců sestrojených nad jeho odvěsnami.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90529" y="5229200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Platí: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010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5292080" y="908720"/>
            <a:ext cx="31683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Pythagoras ze Samu,</a:t>
            </a:r>
          </a:p>
          <a:p>
            <a:r>
              <a:rPr lang="cs-CZ" dirty="0" smtClean="0"/>
              <a:t>bližší informace </a:t>
            </a:r>
            <a:r>
              <a:rPr lang="cs-CZ" dirty="0"/>
              <a:t>v</a:t>
            </a:r>
            <a:r>
              <a:rPr lang="cs-CZ" dirty="0" smtClean="0"/>
              <a:t> učebnici Matematika 1.díl </a:t>
            </a:r>
            <a:r>
              <a:rPr lang="cs-CZ" dirty="0" smtClean="0"/>
              <a:t>                    pro </a:t>
            </a:r>
            <a:r>
              <a:rPr lang="cs-CZ" dirty="0" smtClean="0"/>
              <a:t>8.ročník základní školy str.24.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0822"/>
            <a:ext cx="4248472" cy="6112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78142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73869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používáme Pythagorovou větu:</a:t>
            </a:r>
          </a:p>
          <a:p>
            <a:r>
              <a:rPr lang="cs-CZ" dirty="0" smtClean="0"/>
              <a:t>Délky odvěsen pravoúhlého troj. ABC jsou a = 7,5 cm, b= 9,2 cm.</a:t>
            </a:r>
          </a:p>
          <a:p>
            <a:r>
              <a:rPr lang="cs-CZ" dirty="0" smtClean="0"/>
              <a:t>Vypočítejme délku c jeho přepony.</a:t>
            </a:r>
            <a:endParaRPr lang="cs-CZ" dirty="0"/>
          </a:p>
        </p:txBody>
      </p:sp>
      <p:sp>
        <p:nvSpPr>
          <p:cNvPr id="3" name="Pravoúhlý trojúhelník 2"/>
          <p:cNvSpPr/>
          <p:nvPr/>
        </p:nvSpPr>
        <p:spPr>
          <a:xfrm>
            <a:off x="1810247" y="3047966"/>
            <a:ext cx="3045407" cy="914400"/>
          </a:xfrm>
          <a:prstGeom prst="rt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789126" y="3068960"/>
            <a:ext cx="828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=?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23338" y="4052895"/>
            <a:ext cx="1359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 = 9,2 cm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8837" y="3320500"/>
            <a:ext cx="1295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= 7,5cm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5868144" y="2420888"/>
                <a:ext cx="13612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2420888"/>
                <a:ext cx="1361270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5881902" y="2790220"/>
                <a:ext cx="16128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7,5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2 </m:t>
                        </m:r>
                      </m:sup>
                    </m:sSup>
                  </m:oMath>
                </a14:m>
                <a:r>
                  <a:rPr lang="cs-CZ" dirty="0" smtClean="0"/>
                  <a:t>+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9,2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1902" y="2790220"/>
                <a:ext cx="1612814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5881902" y="3172256"/>
                <a:ext cx="2268506" cy="39299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 smtClean="0"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 =  </m:t>
                          </m:r>
                        </m:sup>
                      </m:sSup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56,25+84,64</m:t>
                          </m:r>
                        </m:e>
                        <m:sup/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1902" y="3172256"/>
                <a:ext cx="2268506" cy="392993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5922342" y="3570185"/>
                <a:ext cx="13821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= 140,89</a:t>
                </a:r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2342" y="3570185"/>
                <a:ext cx="1382110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t="-8333" r="-2655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5949244" y="3959920"/>
                <a:ext cx="1442318" cy="3818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140,89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9244" y="3959920"/>
                <a:ext cx="1442318" cy="381836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3797" t="-4839" b="-258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5972701" y="4422227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 = 11,9 cm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5301208"/>
            <a:ext cx="7088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Délka přepony pravoúhlého </a:t>
            </a:r>
            <a:r>
              <a:rPr lang="cs-CZ" dirty="0" err="1" smtClean="0"/>
              <a:t>trojúhel</a:t>
            </a:r>
            <a:r>
              <a:rPr lang="cs-CZ" dirty="0" smtClean="0"/>
              <a:t>. ABC  je přibližně 11,9 cm.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0809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24744"/>
            <a:ext cx="760496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Podle předchozího příkladu vypočítej délku přepony pravoúhlého </a:t>
            </a:r>
          </a:p>
          <a:p>
            <a:r>
              <a:rPr lang="cs-CZ" dirty="0" smtClean="0"/>
              <a:t>trojúhelníku ABC, který má tyto délky odvěsen:</a:t>
            </a:r>
          </a:p>
          <a:p>
            <a:r>
              <a:rPr lang="cs-CZ" dirty="0" smtClean="0"/>
              <a:t>a) a = 12 cm, b = 16 cm, c = ?</a:t>
            </a:r>
          </a:p>
          <a:p>
            <a:r>
              <a:rPr lang="cs-CZ" dirty="0" smtClean="0"/>
              <a:t>b) a = 4,3 dm, b = 8,6 dm, c = ?</a:t>
            </a:r>
            <a:endParaRPr lang="cs-CZ" dirty="0"/>
          </a:p>
          <a:p>
            <a:r>
              <a:rPr lang="cs-CZ" dirty="0" smtClean="0"/>
              <a:t>c) a = 0,6 m, b = 16 dm, c =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37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24744"/>
            <a:ext cx="9749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988840"/>
            <a:ext cx="18357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c = 20 cm</a:t>
            </a:r>
          </a:p>
          <a:p>
            <a:pPr marL="342900" indent="-342900">
              <a:buAutoNum type="alphaLcParenR"/>
            </a:pPr>
            <a:r>
              <a:rPr lang="cs-CZ" dirty="0" smtClean="0"/>
              <a:t>c = 9,62 dm</a:t>
            </a:r>
          </a:p>
          <a:p>
            <a:pPr marL="342900" indent="-342900">
              <a:buAutoNum type="alphaLcParenR"/>
            </a:pPr>
            <a:r>
              <a:rPr lang="cs-CZ" dirty="0" smtClean="0"/>
              <a:t>c = 1,7 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7285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Veškerý text je tvořen autorem materiálu.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obr. Pythagora:</a:t>
            </a:r>
          </a:p>
          <a:p>
            <a:pPr marL="6858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Otevřená galerie </a:t>
            </a:r>
            <a:r>
              <a:rPr lang="cs-CZ" smtClean="0">
                <a:solidFill>
                  <a:schemeClr val="tx1"/>
                </a:solidFill>
              </a:rPr>
              <a:t>Microsoft Office.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/>
              <a:t>Dne: 6. 11.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378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576</TotalTime>
  <Words>276</Words>
  <Application>Microsoft Office PowerPoint</Application>
  <PresentationFormat>Předvádění na obrazovce (4:3)</PresentationFormat>
  <Paragraphs>74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                     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                  </dc:title>
  <dc:creator>08H7</dc:creator>
  <cp:lastModifiedBy>Dum</cp:lastModifiedBy>
  <cp:revision>53</cp:revision>
  <dcterms:created xsi:type="dcterms:W3CDTF">2011-09-04T13:13:58Z</dcterms:created>
  <dcterms:modified xsi:type="dcterms:W3CDTF">2013-02-28T17:26:20Z</dcterms:modified>
</cp:coreProperties>
</file>