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7" r:id="rId2"/>
    <p:sldId id="257" r:id="rId3"/>
    <p:sldId id="262" r:id="rId4"/>
    <p:sldId id="261" r:id="rId5"/>
    <p:sldId id="263" r:id="rId6"/>
    <p:sldId id="265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VY_32_INOVACE_02_Matematika </a:t>
          </a:r>
          <a:r>
            <a:rPr lang="cs-CZ" dirty="0" smtClean="0"/>
            <a:t>8. a 9.r.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Počítáme s výrazy</a:t>
          </a:r>
          <a:r>
            <a:rPr lang="cs-CZ" smtClean="0"/>
            <a:t>, jednoduché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-427" custLinFactNeighborY="5298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499E20-968A-4BC9-95BE-A26027C63BA4}" type="presOf" srcId="{FBBFC3EA-9D9D-4F3A-BEA6-9C2C0E46BF20}" destId="{643EA938-EDE0-4533-ACCC-D2BD6F3A527C}" srcOrd="0" destOrd="0" presId="urn:microsoft.com/office/officeart/2005/8/layout/target3"/>
    <dgm:cxn modelId="{ED920FAE-9DB1-4537-8E75-D3C4D95BD6DE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E22E4B3-51D8-43D1-8926-3490984164E8}" type="presOf" srcId="{019433A1-1324-4DE1-9E6F-32B851095F74}" destId="{A3817367-F2BC-482F-8832-FA00B51DCCF3}" srcOrd="0" destOrd="0" presId="urn:microsoft.com/office/officeart/2005/8/layout/target3"/>
    <dgm:cxn modelId="{8D2FAFF1-2ADE-4530-9A51-75558E2910DF}" type="presOf" srcId="{EBC41103-E2E5-4D48-9B4B-425520D3D098}" destId="{A27B6496-BF1B-4384-9217-9659064D5D6A}" srcOrd="1" destOrd="0" presId="urn:microsoft.com/office/officeart/2005/8/layout/target3"/>
    <dgm:cxn modelId="{CD5D77A3-E95D-4F33-B5F2-BA221390A210}" type="presOf" srcId="{C73C7642-F245-4585-8F88-243F9FAEF6CA}" destId="{59F530CB-4999-43B3-A00D-6AB53886BD77}" srcOrd="1" destOrd="0" presId="urn:microsoft.com/office/officeart/2005/8/layout/target3"/>
    <dgm:cxn modelId="{BB7DC140-D706-422D-A2C9-12C7F09B444A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A3614F2-3B04-4103-BF80-565F0AB4DA60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B4850E3-055B-4509-864A-78688D83599A}" type="presOf" srcId="{39F8B381-5807-488E-AC22-73DD4140ED4A}" destId="{71045F8C-00FA-488E-A7BD-E2E6753D979D}" srcOrd="0" destOrd="0" presId="urn:microsoft.com/office/officeart/2005/8/layout/target3"/>
    <dgm:cxn modelId="{2C8367D9-C789-4455-93E6-A34214473F4F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61C831FE-9288-460D-ACE9-898D138B1F64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4902477-DDCF-484E-98E8-285B28DBD59A}" type="presOf" srcId="{FBBFC3EA-9D9D-4F3A-BEA6-9C2C0E46BF20}" destId="{832BF48F-0145-4429-9E02-8FCA946CCE9E}" srcOrd="1" destOrd="0" presId="urn:microsoft.com/office/officeart/2005/8/layout/target3"/>
    <dgm:cxn modelId="{6448B459-5E69-4E01-84A8-15740CC11ADE}" type="presParOf" srcId="{71045F8C-00FA-488E-A7BD-E2E6753D979D}" destId="{3577EC6B-C980-4F34-8C69-4365E7B8FC8C}" srcOrd="0" destOrd="0" presId="urn:microsoft.com/office/officeart/2005/8/layout/target3"/>
    <dgm:cxn modelId="{96ECCA92-385F-4B52-9613-A4FB1F468FA3}" type="presParOf" srcId="{71045F8C-00FA-488E-A7BD-E2E6753D979D}" destId="{6940EB87-DC1D-4BC3-9408-9AC2E1FFC039}" srcOrd="1" destOrd="0" presId="urn:microsoft.com/office/officeart/2005/8/layout/target3"/>
    <dgm:cxn modelId="{030AF653-38EA-4BBA-86C5-08BCA2F2BA10}" type="presParOf" srcId="{71045F8C-00FA-488E-A7BD-E2E6753D979D}" destId="{BC35EE03-4121-4EF9-923D-7CB6D30D358D}" srcOrd="2" destOrd="0" presId="urn:microsoft.com/office/officeart/2005/8/layout/target3"/>
    <dgm:cxn modelId="{C900D637-4B70-44A7-9525-955FB4E1F1CD}" type="presParOf" srcId="{71045F8C-00FA-488E-A7BD-E2E6753D979D}" destId="{C95EEA27-3CBF-4645-A92D-9D8AF5C1CBFC}" srcOrd="3" destOrd="0" presId="urn:microsoft.com/office/officeart/2005/8/layout/target3"/>
    <dgm:cxn modelId="{2602FF00-A1A1-4852-8649-57BB07AF5CB9}" type="presParOf" srcId="{71045F8C-00FA-488E-A7BD-E2E6753D979D}" destId="{851BB866-B6AE-4566-893F-4C635BA974FC}" srcOrd="4" destOrd="0" presId="urn:microsoft.com/office/officeart/2005/8/layout/target3"/>
    <dgm:cxn modelId="{DA84A8E2-D364-47A9-BD5C-8D626650B25F}" type="presParOf" srcId="{71045F8C-00FA-488E-A7BD-E2E6753D979D}" destId="{643EA938-EDE0-4533-ACCC-D2BD6F3A527C}" srcOrd="5" destOrd="0" presId="urn:microsoft.com/office/officeart/2005/8/layout/target3"/>
    <dgm:cxn modelId="{8F705967-9F12-4598-8138-8E53106B4782}" type="presParOf" srcId="{71045F8C-00FA-488E-A7BD-E2E6753D979D}" destId="{92F31B18-D66D-4CC7-89B9-378928DE877D}" srcOrd="6" destOrd="0" presId="urn:microsoft.com/office/officeart/2005/8/layout/target3"/>
    <dgm:cxn modelId="{212B2CB2-BDA0-4653-B579-536D1AAA6295}" type="presParOf" srcId="{71045F8C-00FA-488E-A7BD-E2E6753D979D}" destId="{902074E1-B931-4618-97F1-FADBE82E9C3C}" srcOrd="7" destOrd="0" presId="urn:microsoft.com/office/officeart/2005/8/layout/target3"/>
    <dgm:cxn modelId="{38ACD8F3-78AA-4CC0-B02F-CF6A9230F5F5}" type="presParOf" srcId="{71045F8C-00FA-488E-A7BD-E2E6753D979D}" destId="{A3817367-F2BC-482F-8832-FA00B51DCCF3}" srcOrd="8" destOrd="0" presId="urn:microsoft.com/office/officeart/2005/8/layout/target3"/>
    <dgm:cxn modelId="{C1CB1AE3-0872-435F-ADB9-56DAAAB70566}" type="presParOf" srcId="{71045F8C-00FA-488E-A7BD-E2E6753D979D}" destId="{2DD79E57-A63E-47D4-A1AB-6DF333476AD4}" srcOrd="9" destOrd="0" presId="urn:microsoft.com/office/officeart/2005/8/layout/target3"/>
    <dgm:cxn modelId="{016BEDAC-5FBF-4FFC-85BD-DC10645955A0}" type="presParOf" srcId="{71045F8C-00FA-488E-A7BD-E2E6753D979D}" destId="{648967D3-ED80-4214-8D87-4E7012561E4A}" srcOrd="10" destOrd="0" presId="urn:microsoft.com/office/officeart/2005/8/layout/target3"/>
    <dgm:cxn modelId="{3CE0A916-BFA9-4533-B688-90CDB0EF31E9}" type="presParOf" srcId="{71045F8C-00FA-488E-A7BD-E2E6753D979D}" destId="{9A9B6F4F-B6FF-4F2D-B640-A8473E589523}" srcOrd="11" destOrd="0" presId="urn:microsoft.com/office/officeart/2005/8/layout/target3"/>
    <dgm:cxn modelId="{FC7CB4F2-A61C-433B-92DC-9611AEAA0380}" type="presParOf" srcId="{71045F8C-00FA-488E-A7BD-E2E6753D979D}" destId="{13BD0FAF-9F2C-4708-9E63-A8E8E5252943}" srcOrd="12" destOrd="0" presId="urn:microsoft.com/office/officeart/2005/8/layout/target3"/>
    <dgm:cxn modelId="{C232B9B3-5475-4238-8F52-4CDC99C18260}" type="presParOf" srcId="{71045F8C-00FA-488E-A7BD-E2E6753D979D}" destId="{6821E7C9-5E4B-45FA-8F82-01E6F26FAA25}" srcOrd="13" destOrd="0" presId="urn:microsoft.com/office/officeart/2005/8/layout/target3"/>
    <dgm:cxn modelId="{40F62A2F-FD30-418B-9977-CAE4F884482E}" type="presParOf" srcId="{71045F8C-00FA-488E-A7BD-E2E6753D979D}" destId="{3BA01B75-849B-4716-8BCD-084A86FF328F}" srcOrd="14" destOrd="0" presId="urn:microsoft.com/office/officeart/2005/8/layout/target3"/>
    <dgm:cxn modelId="{F8A752FB-F450-495F-A823-E016C3D5563F}" type="presParOf" srcId="{71045F8C-00FA-488E-A7BD-E2E6753D979D}" destId="{4D19AB04-24FA-40C2-B203-52AE3D15E171}" srcOrd="15" destOrd="0" presId="urn:microsoft.com/office/officeart/2005/8/layout/target3"/>
    <dgm:cxn modelId="{40744B03-5B88-41E3-AD37-C2BD2E6B0351}" type="presParOf" srcId="{71045F8C-00FA-488E-A7BD-E2E6753D979D}" destId="{832BF48F-0145-4429-9E02-8FCA946CCE9E}" srcOrd="16" destOrd="0" presId="urn:microsoft.com/office/officeart/2005/8/layout/target3"/>
    <dgm:cxn modelId="{A2812102-6B32-4818-9519-F5BA10AC094C}" type="presParOf" srcId="{71045F8C-00FA-488E-A7BD-E2E6753D979D}" destId="{E7297F21-D4FD-4A41-AE58-814D01A6B5E7}" srcOrd="17" destOrd="0" presId="urn:microsoft.com/office/officeart/2005/8/layout/target3"/>
    <dgm:cxn modelId="{756A937A-86EF-4C7A-BC2C-A20BF862BB66}" type="presParOf" srcId="{71045F8C-00FA-488E-A7BD-E2E6753D979D}" destId="{59F530CB-4999-43B3-A00D-6AB53886BD77}" srcOrd="18" destOrd="0" presId="urn:microsoft.com/office/officeart/2005/8/layout/target3"/>
    <dgm:cxn modelId="{79C3A466-6910-4619-8DDD-86C3C31BC7A3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15375" y="1152137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VY_32_INOVACE_02_Matematika </a:t>
          </a:r>
          <a:r>
            <a:rPr lang="cs-CZ" sz="1800" kern="1200" dirty="0" smtClean="0"/>
            <a:t>8. a 9.r.</a:t>
          </a:r>
          <a:endParaRPr lang="cs-CZ" sz="1800" kern="1200" dirty="0"/>
        </a:p>
      </dsp:txBody>
      <dsp:txXfrm>
        <a:off x="1615375" y="1152137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Počítáme s výrazy</a:t>
          </a:r>
          <a:r>
            <a:rPr lang="cs-CZ" sz="1800" kern="1200" smtClean="0"/>
            <a:t>, jednoduché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63A1E9-D7B9-472D-B154-3F4C522C132C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8F7BC4-4AAC-4FA2-8F13-131CFCF59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1653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745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1359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77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510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54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4188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9846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8156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1437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1032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9E2956-98CB-405C-B922-2603C793E71E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ED26F-4FB6-4F04-848C-4B5CE8BB90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113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2.png"/><Relationship Id="rId4" Type="http://schemas.openxmlformats.org/officeDocument/2006/relationships/image" Target="../media/image8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57014005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27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sčítání, odčítání, násobení a dělení výrazů s proměnnými ( Vzorce).</a:t>
            </a:r>
          </a:p>
          <a:p>
            <a:r>
              <a:rPr lang="cs-CZ" dirty="0" smtClean="0"/>
              <a:t>Test</a:t>
            </a:r>
          </a:p>
          <a:p>
            <a:r>
              <a:rPr lang="cs-CZ" dirty="0" smtClean="0"/>
              <a:t>Výsledky testu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118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87624" y="1124744"/>
                <a:ext cx="970522" cy="407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∗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124744"/>
                <a:ext cx="970522" cy="40748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2555776" y="1124744"/>
            <a:ext cx="1136469" cy="3724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03648" y="2348880"/>
                <a:ext cx="650242" cy="43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348880"/>
                <a:ext cx="650242" cy="43774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555776" y="23627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56976" y="3573016"/>
                <a:ext cx="143430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r>
                  <a:rPr lang="cs-CZ" dirty="0" smtClean="0"/>
                  <a:t>   *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6976" y="3573016"/>
                <a:ext cx="1434303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197" r="-2553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56976" y="4869160"/>
                <a:ext cx="16491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  :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   </m:t>
                        </m:r>
                      </m:sup>
                    </m:sSup>
                  </m:oMath>
                </a14:m>
                <a:r>
                  <a:rPr lang="cs-CZ" dirty="0" smtClean="0"/>
                  <a:t> =</a:t>
                </a:r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6976" y="4869160"/>
                <a:ext cx="1649106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r="-2214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868144" y="3573016"/>
                <a:ext cx="15431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 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∗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dirty="0" smtClean="0"/>
                  <a:t>    =</a:t>
                </a:r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3573016"/>
                <a:ext cx="1543115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1186" t="-8197" r="-2372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68144" y="5053826"/>
                <a:ext cx="13379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 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: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   </m:t>
                        </m:r>
                      </m:sup>
                    </m:sSup>
                  </m:oMath>
                </a14:m>
                <a:r>
                  <a:rPr lang="cs-CZ" dirty="0" smtClean="0"/>
                  <a:t>=</a:t>
                </a:r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5053826"/>
                <a:ext cx="1337930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1370" t="-8197" r="-3196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220526" y="323364"/>
            <a:ext cx="731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Doplň pravou stranu rovnosti: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3485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87624" y="1124744"/>
                <a:ext cx="970522" cy="407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 ∗ 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1124744"/>
                <a:ext cx="970522" cy="40748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2555776" y="1124744"/>
                <a:ext cx="1136469" cy="3724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=  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1124744"/>
                <a:ext cx="1136469" cy="372410"/>
              </a:xfrm>
              <a:prstGeom prst="rect">
                <a:avLst/>
              </a:prstGeom>
              <a:blipFill rotWithShape="1">
                <a:blip r:embed="rId3"/>
                <a:stretch>
                  <a:fillRect l="-4278" t="-6557" b="-262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3923928" y="11247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*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4427984" y="1124744"/>
                <a:ext cx="519245" cy="40748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𝑏</m:t>
                          </m:r>
                        </m:e>
                      </m:rad>
                    </m:oMath>
                  </m:oMathPara>
                </a14:m>
                <a:endParaRPr lang="cs-CZ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7984" y="1124744"/>
                <a:ext cx="519245" cy="40748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403648" y="2348880"/>
                <a:ext cx="650242" cy="43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348880"/>
                <a:ext cx="650242" cy="43774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2555776" y="23627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2417297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456976" y="3573016"/>
                <a:ext cx="23946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r>
                  <a:rPr lang="cs-CZ" dirty="0" smtClean="0"/>
                  <a:t>   *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dirty="0" smtClean="0"/>
                  <a:t>    =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6976" y="3573016"/>
                <a:ext cx="2394630" cy="369332"/>
              </a:xfrm>
              <a:prstGeom prst="rect">
                <a:avLst/>
              </a:prstGeom>
              <a:blipFill rotWithShape="1">
                <a:blip r:embed="rId6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56976" y="4869160"/>
                <a:ext cx="24507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  :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    </m:t>
                        </m:r>
                      </m:sup>
                    </m:sSup>
                  </m:oMath>
                </a14:m>
                <a:r>
                  <a:rPr lang="cs-CZ" dirty="0" smtClean="0"/>
                  <a:t> =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6976" y="4869160"/>
                <a:ext cx="2450736" cy="369332"/>
              </a:xfrm>
              <a:prstGeom prst="rect">
                <a:avLst/>
              </a:prstGeom>
              <a:blipFill rotWithShape="1">
                <a:blip r:embed="rId7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868144" y="3573016"/>
                <a:ext cx="27928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 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∗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</m:sup>
                    </m:sSup>
                  </m:oMath>
                </a14:m>
                <a:r>
                  <a:rPr lang="cs-CZ" dirty="0" smtClean="0"/>
                  <a:t>    =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r>
                  <a:rPr lang="cs-CZ" dirty="0" smtClean="0"/>
                  <a:t>   *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3573016"/>
                <a:ext cx="2792816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65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868144" y="5053826"/>
                <a:ext cx="25235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( 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 :</m:t>
                        </m:r>
                        <m:r>
                          <a:rPr lang="cs-CZ" b="0" i="1" smtClean="0">
                            <a:latin typeface="Cambria Math"/>
                          </a:rPr>
                          <m:t>𝑏</m:t>
                        </m:r>
                        <m:r>
                          <a:rPr lang="cs-CZ" b="0" i="1" smtClean="0">
                            <a:latin typeface="Cambria Math"/>
                          </a:rPr>
                          <m:t> 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   </m:t>
                        </m:r>
                      </m:sup>
                    </m:sSup>
                  </m:oMath>
                </a14:m>
                <a:r>
                  <a:rPr lang="cs-CZ" dirty="0" smtClean="0"/>
                  <a:t>=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𝑚</m:t>
                        </m:r>
                        <m:r>
                          <a:rPr lang="cs-CZ" b="0" i="1" dirty="0" smtClean="0">
                            <a:latin typeface="Cambria Math"/>
                          </a:rPr>
                          <m:t>    </m:t>
                        </m:r>
                      </m:sup>
                    </m:sSup>
                  </m:oMath>
                </a14:m>
                <a:r>
                  <a:rPr lang="cs-CZ" dirty="0" smtClean="0"/>
                  <a:t>: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𝑏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5053826"/>
                <a:ext cx="2523511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72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249907" y="364014"/>
            <a:ext cx="6314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Ověř si, zda jsi  doplnil  rovnosti správně 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08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16772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Vypočítej: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844824"/>
                <a:ext cx="5544616" cy="36994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2x   -  4y  -  5x  +  11y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5xy  - ( - 5xy )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/>
                  <a:t>  -  10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/>
                  <a:t>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0.6x  -  0.9y  +  1.3y  - ( - 1.5x )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+  7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)  -  ( 7x  - 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)  =</a:t>
                </a:r>
              </a:p>
              <a:p>
                <a:pPr marL="342900" indent="-342900">
                  <a:buFont typeface="+mj-lt"/>
                  <a:buAutoNum type="arabicPeriod"/>
                </a:pPr>
                <a:endParaRPr lang="cs-CZ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a + 2 ) * 2a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-3a)  *  (5 - 2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)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-7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*  ( - 9x)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3x  *  ( - 6xy  +  2x  -  10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 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/>
                  <a:t> </a:t>
                </a:r>
                <a:r>
                  <a:rPr lang="cs-CZ" dirty="0" smtClean="0"/>
                  <a:t>( - 25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sup>
                    </m:sSup>
                  </m:oMath>
                </a14:m>
                <a:r>
                  <a:rPr lang="cs-CZ" dirty="0" smtClean="0"/>
                  <a:t>  +  45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  :  ( -5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 ) =</m:t>
                    </m:r>
                  </m:oMath>
                </a14:m>
                <a:endParaRPr lang="cs-CZ" b="0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 (  3x  -  5 )  *  (  - 2x  +  3 ) =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/>
                  <a:t> </a:t>
                </a:r>
                <a:r>
                  <a:rPr lang="cs-CZ" dirty="0" smtClean="0"/>
                  <a:t>(-4x  -  2y )  *  ( x  + 7y ) =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44824"/>
                <a:ext cx="5544616" cy="3699474"/>
              </a:xfrm>
              <a:prstGeom prst="rect">
                <a:avLst/>
              </a:prstGeom>
              <a:blipFill rotWithShape="1">
                <a:blip r:embed="rId2"/>
                <a:stretch>
                  <a:fillRect l="-990" t="-825" b="-18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90458" y="1323638"/>
            <a:ext cx="3653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Nápověda: * je symbol pro násobení.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760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2392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Postup řešení: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1844824"/>
                <a:ext cx="7992888" cy="37662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2x   -  4y  -  5x  +  11y  =  - 3x  + 7y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5xy  - ( - 5xy )  =  5xy  +  5xy =  10xy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/>
                  <a:t>  -  10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r>
                  <a:rPr lang="cs-CZ" dirty="0" smtClean="0"/>
                  <a:t>  =  - 3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0.6x  -  0.9y  +  1.3y  - ( - 1.5x )  =  0,6x  -  0,9y  +1,3y  +  1,5x  =  2,1x  +  0,4y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+  7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</m:oMath>
                </a14:m>
                <a:r>
                  <a:rPr lang="cs-CZ" dirty="0" smtClean="0"/>
                  <a:t> )  -  ( 7x  - 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)  = 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2  </m:t>
                        </m:r>
                      </m:sup>
                    </m:sSup>
                  </m:oMath>
                </a14:m>
                <a:r>
                  <a:rPr lang="cs-CZ" dirty="0" smtClean="0"/>
                  <a:t>+  7x  -  7x  +  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=  14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endParaRPr lang="cs-CZ" dirty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a + 2 ) * 2a = 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+  4a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( -3a)  *  (5 - 2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)  =  - 15a  + 6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-7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*  ( - 9x)  =  63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3x  *  ( - 6xy  +  2x  -  10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  = - 18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y  +  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  −  30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</m:oMath>
                </a14:m>
                <a:endParaRPr lang="cs-CZ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/>
                  <a:t> </a:t>
                </a:r>
                <a:r>
                  <a:rPr lang="cs-CZ" dirty="0" smtClean="0"/>
                  <a:t>( - 25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sup>
                    </m:sSup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11</m:t>
                        </m:r>
                      </m:sup>
                    </m:sSup>
                  </m:oMath>
                </a14:m>
                <a:r>
                  <a:rPr lang="cs-CZ" dirty="0" smtClean="0"/>
                  <a:t>  +  45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sup>
                    </m:sSup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/>
                  <a:t>  :  ( -5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 ) =5 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10  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−  9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x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sup>
                    </m:sSup>
                  </m:oMath>
                </a14:m>
                <a:endParaRPr lang="cs-CZ" b="0" dirty="0" smtClean="0"/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 smtClean="0"/>
                  <a:t> (  3x  -  5 )  *  (  - 2x  +  3 ) =  - 6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+  9x  +  10x  -  15  =  -6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+  19x  - 15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cs-CZ" dirty="0"/>
                  <a:t> </a:t>
                </a:r>
                <a:r>
                  <a:rPr lang="cs-CZ" dirty="0" smtClean="0"/>
                  <a:t>(-4x  -  2y )  *  ( x  + 7y ) = - 4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2  </m:t>
                        </m:r>
                      </m:sup>
                    </m:sSup>
                  </m:oMath>
                </a14:m>
                <a:r>
                  <a:rPr lang="cs-CZ" dirty="0" smtClean="0"/>
                  <a:t>-  28xy  - 2xy  - 14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2  </m:t>
                        </m:r>
                      </m:sup>
                    </m:sSup>
                  </m:oMath>
                </a14:m>
                <a:r>
                  <a:rPr lang="cs-CZ" dirty="0" smtClean="0"/>
                  <a:t>=  -4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/>
                  <a:t>  - 30xy  - 14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844824"/>
                <a:ext cx="7992888" cy="3766287"/>
              </a:xfrm>
              <a:prstGeom prst="rect">
                <a:avLst/>
              </a:prstGeom>
              <a:blipFill rotWithShape="1">
                <a:blip r:embed="rId2"/>
                <a:stretch>
                  <a:fillRect l="-686" t="-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890458" y="1323638"/>
            <a:ext cx="3653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Nápověda: * je symbol pro násobení.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0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492896"/>
            <a:ext cx="457785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Veškerý text vytvořil </a:t>
            </a:r>
            <a:r>
              <a:rPr lang="cs-CZ" smtClean="0"/>
              <a:t>autor materiálu 10.1.2012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871506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766</Words>
  <Application>Microsoft Office PowerPoint</Application>
  <PresentationFormat>Předvádění na obrazovce (4:3)</PresentationFormat>
  <Paragraphs>71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08H7</dc:creator>
  <cp:lastModifiedBy>08DR</cp:lastModifiedBy>
  <cp:revision>19</cp:revision>
  <dcterms:created xsi:type="dcterms:W3CDTF">2012-01-12T14:26:34Z</dcterms:created>
  <dcterms:modified xsi:type="dcterms:W3CDTF">2012-12-18T17:51:22Z</dcterms:modified>
</cp:coreProperties>
</file>