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VY_32_Inovace_09_Matematika </a:t>
          </a:r>
          <a:r>
            <a:rPr lang="cs-CZ" sz="2000" dirty="0" smtClean="0"/>
            <a:t>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správnost tvrzení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B25904-C00C-4AAA-A57C-C6D003A9EF7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E63E93-E163-4B5D-B9F8-24CC3B09BEF9}" type="presOf" srcId="{D1B46980-6531-4606-95E6-44980827E919}" destId="{2BE915AB-18AA-4053-B92C-3BFC9ED204BB}" srcOrd="1" destOrd="0" presId="urn:microsoft.com/office/officeart/2005/8/layout/target3"/>
    <dgm:cxn modelId="{8A16B5EB-9106-4E92-B224-1785DC2C6B3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2FC9DE-C91E-43BB-95A4-ABBC59D792FE}" type="presOf" srcId="{757F3AB3-0718-4624-B441-E567A8F0AB56}" destId="{333A1088-737F-45CB-B68E-254E46348037}" srcOrd="0" destOrd="0" presId="urn:microsoft.com/office/officeart/2005/8/layout/target3"/>
    <dgm:cxn modelId="{8DCB0995-464E-4E96-8578-329C5D73AF04}" type="presOf" srcId="{D1D4F407-5343-4D3F-B5B9-D407B03CAEB4}" destId="{AED2198E-93D5-4001-81B4-73124B309672}" srcOrd="1" destOrd="0" presId="urn:microsoft.com/office/officeart/2005/8/layout/target3"/>
    <dgm:cxn modelId="{76D15C9A-D0D7-4724-A473-030603F611B9}" type="presOf" srcId="{B651F6E3-6281-48DB-9319-2AEAFDAE7572}" destId="{6BB5E863-4638-4E1D-BFDE-399D028AC4ED}" srcOrd="1" destOrd="0" presId="urn:microsoft.com/office/officeart/2005/8/layout/target3"/>
    <dgm:cxn modelId="{956843AA-F2F3-403A-AC95-23353FCEEEF7}" type="presOf" srcId="{D1B46980-6531-4606-95E6-44980827E919}" destId="{6140AFEC-043D-4C43-A2F9-D0F5331DF3A3}" srcOrd="0" destOrd="0" presId="urn:microsoft.com/office/officeart/2005/8/layout/target3"/>
    <dgm:cxn modelId="{8C485100-EB3C-4AC4-9848-047869537A5A}" type="presOf" srcId="{4C35D32F-0EAB-4CD7-82EE-45574DC2A586}" destId="{890E4F0B-2866-4A3F-A3C7-2A14B1797930}" srcOrd="1" destOrd="0" presId="urn:microsoft.com/office/officeart/2005/8/layout/target3"/>
    <dgm:cxn modelId="{BA7F9C54-CF86-41F2-9B2C-3C101E011490}" type="presOf" srcId="{4C35D32F-0EAB-4CD7-82EE-45574DC2A586}" destId="{8BEBB6EC-1DAA-4CAC-8A25-BC0FCBD5DBD5}" srcOrd="0" destOrd="0" presId="urn:microsoft.com/office/officeart/2005/8/layout/target3"/>
    <dgm:cxn modelId="{77558ECD-7C48-4CC6-A488-067CF616750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DF1CE6-CD63-4E7C-B004-CDFE083205E0}" type="presOf" srcId="{D8197B8C-B260-4A16-BDF4-0947B075E274}" destId="{5A5FFA88-C948-4069-8E93-59FA12366E83}" srcOrd="1" destOrd="0" presId="urn:microsoft.com/office/officeart/2005/8/layout/target3"/>
    <dgm:cxn modelId="{30D8A38D-435E-4D28-8C41-407AAAE98895}" type="presParOf" srcId="{333A1088-737F-45CB-B68E-254E46348037}" destId="{F5ABB229-8D3B-4694-996A-96F23CF14429}" srcOrd="0" destOrd="0" presId="urn:microsoft.com/office/officeart/2005/8/layout/target3"/>
    <dgm:cxn modelId="{B4380017-76AB-4F43-BD93-BEE825CFD3D2}" type="presParOf" srcId="{333A1088-737F-45CB-B68E-254E46348037}" destId="{F41139FD-01EE-4571-8B17-4FB00FC51163}" srcOrd="1" destOrd="0" presId="urn:microsoft.com/office/officeart/2005/8/layout/target3"/>
    <dgm:cxn modelId="{C8078426-0691-42ED-AC4F-8C5FFEF8C2CB}" type="presParOf" srcId="{333A1088-737F-45CB-B68E-254E46348037}" destId="{D005CE8C-CC26-4C3E-AC11-E15060ECD759}" srcOrd="2" destOrd="0" presId="urn:microsoft.com/office/officeart/2005/8/layout/target3"/>
    <dgm:cxn modelId="{0D69A874-6968-4C07-AFAC-655C49C28CA6}" type="presParOf" srcId="{333A1088-737F-45CB-B68E-254E46348037}" destId="{2C702D82-9B77-49B7-9568-BB8EB47C3372}" srcOrd="3" destOrd="0" presId="urn:microsoft.com/office/officeart/2005/8/layout/target3"/>
    <dgm:cxn modelId="{C6DCF76D-5553-434B-8EED-8AA2B03507BC}" type="presParOf" srcId="{333A1088-737F-45CB-B68E-254E46348037}" destId="{A52A0455-90FF-4808-ABD0-F02540D31D5A}" srcOrd="4" destOrd="0" presId="urn:microsoft.com/office/officeart/2005/8/layout/target3"/>
    <dgm:cxn modelId="{E57BF5C6-0751-44B9-9C2C-7A89B6E906DF}" type="presParOf" srcId="{333A1088-737F-45CB-B68E-254E46348037}" destId="{6140AFEC-043D-4C43-A2F9-D0F5331DF3A3}" srcOrd="5" destOrd="0" presId="urn:microsoft.com/office/officeart/2005/8/layout/target3"/>
    <dgm:cxn modelId="{2735B2C0-0C23-4FA2-BB29-D52F1F0E7354}" type="presParOf" srcId="{333A1088-737F-45CB-B68E-254E46348037}" destId="{9358AC05-5D7D-4327-9F80-1AD486AEA664}" srcOrd="6" destOrd="0" presId="urn:microsoft.com/office/officeart/2005/8/layout/target3"/>
    <dgm:cxn modelId="{777CECE9-E302-4102-BFB6-2DA7D1BA3CE7}" type="presParOf" srcId="{333A1088-737F-45CB-B68E-254E46348037}" destId="{313FC574-E1CD-4FB4-B054-0B805CE0447D}" srcOrd="7" destOrd="0" presId="urn:microsoft.com/office/officeart/2005/8/layout/target3"/>
    <dgm:cxn modelId="{0173AE5A-21A4-4BCF-A8C3-4F24CF8B26E7}" type="presParOf" srcId="{333A1088-737F-45CB-B68E-254E46348037}" destId="{619D679B-A015-4ECF-8348-D1034C574F40}" srcOrd="8" destOrd="0" presId="urn:microsoft.com/office/officeart/2005/8/layout/target3"/>
    <dgm:cxn modelId="{CB15E970-276F-4DC0-8EB2-AA7477952613}" type="presParOf" srcId="{333A1088-737F-45CB-B68E-254E46348037}" destId="{322283A8-4A27-4CDA-BAE3-F381106A9174}" srcOrd="9" destOrd="0" presId="urn:microsoft.com/office/officeart/2005/8/layout/target3"/>
    <dgm:cxn modelId="{34531E96-FF46-4D8E-A6AE-A4EE4ED54990}" type="presParOf" srcId="{333A1088-737F-45CB-B68E-254E46348037}" destId="{FFC9F71D-1B4F-4AD9-A4A6-86ADEFC8AF5C}" srcOrd="10" destOrd="0" presId="urn:microsoft.com/office/officeart/2005/8/layout/target3"/>
    <dgm:cxn modelId="{344AE837-1675-495B-8244-7B589A43A202}" type="presParOf" srcId="{333A1088-737F-45CB-B68E-254E46348037}" destId="{25B08C86-7E15-44DC-BE7F-FFB55DD49D12}" srcOrd="11" destOrd="0" presId="urn:microsoft.com/office/officeart/2005/8/layout/target3"/>
    <dgm:cxn modelId="{31F9B302-346A-4D42-BCB4-77A9CCFA6EF4}" type="presParOf" srcId="{333A1088-737F-45CB-B68E-254E46348037}" destId="{76644BE8-9D7C-4C09-B250-3D10AF48CBB7}" srcOrd="12" destOrd="0" presId="urn:microsoft.com/office/officeart/2005/8/layout/target3"/>
    <dgm:cxn modelId="{98BD080A-E012-49A6-8074-40D66D870AC3}" type="presParOf" srcId="{333A1088-737F-45CB-B68E-254E46348037}" destId="{EE85B701-7295-41C0-BA7A-34D3756A2AE6}" srcOrd="13" destOrd="0" presId="urn:microsoft.com/office/officeart/2005/8/layout/target3"/>
    <dgm:cxn modelId="{E680A33B-EF51-4867-8593-C41E674D8DB8}" type="presParOf" srcId="{333A1088-737F-45CB-B68E-254E46348037}" destId="{8BEBB6EC-1DAA-4CAC-8A25-BC0FCBD5DBD5}" srcOrd="14" destOrd="0" presId="urn:microsoft.com/office/officeart/2005/8/layout/target3"/>
    <dgm:cxn modelId="{6A4B618F-2AA3-4108-AFDF-279C25C35038}" type="presParOf" srcId="{333A1088-737F-45CB-B68E-254E46348037}" destId="{AED2198E-93D5-4001-81B4-73124B309672}" srcOrd="15" destOrd="0" presId="urn:microsoft.com/office/officeart/2005/8/layout/target3"/>
    <dgm:cxn modelId="{5372ED8D-4EA2-411B-9B68-BDC6630F5711}" type="presParOf" srcId="{333A1088-737F-45CB-B68E-254E46348037}" destId="{2BE915AB-18AA-4053-B92C-3BFC9ED204BB}" srcOrd="16" destOrd="0" presId="urn:microsoft.com/office/officeart/2005/8/layout/target3"/>
    <dgm:cxn modelId="{6115673D-96C3-4E46-9BC0-C393E2284C6E}" type="presParOf" srcId="{333A1088-737F-45CB-B68E-254E46348037}" destId="{6BB5E863-4638-4E1D-BFDE-399D028AC4ED}" srcOrd="17" destOrd="0" presId="urn:microsoft.com/office/officeart/2005/8/layout/target3"/>
    <dgm:cxn modelId="{573421F7-A93F-4645-ACD6-9FDA0B961053}" type="presParOf" srcId="{333A1088-737F-45CB-B68E-254E46348037}" destId="{5A5FFA88-C948-4069-8E93-59FA12366E83}" srcOrd="18" destOrd="0" presId="urn:microsoft.com/office/officeart/2005/8/layout/target3"/>
    <dgm:cxn modelId="{5833E3FF-EE4F-41F4-87E7-114C8972A9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VY_32_Inovace_09_Matematika </a:t>
          </a:r>
          <a:r>
            <a:rPr lang="cs-CZ" sz="2000" kern="1200" dirty="0" smtClean="0"/>
            <a:t>8. a 9.r.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správnost tvrzení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6473425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3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kroužkují správná tvrzení na tabuli nebo je může učitel namnožit a zadat jako test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22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č.1-rozhodni o správnosti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každého čísla je kladná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Třetí mocnina kladného čísla je kladná 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nul se v druhé mocnině zdvojnásobí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desetinných míst je v druhé mocnině poloviční 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záporného čísla je záporná </a:t>
            </a:r>
            <a:r>
              <a:rPr lang="cs-CZ" dirty="0" err="1" smtClean="0"/>
              <a:t>AxN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86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č.1-řešení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každého čísla je kladná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Třetí mocnina kladného čísla je kladná 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nul se v druhé mocnině zdvojnásobí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desetinných míst je v druhé mocnině poloviční   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záporného čísla je záporná </a:t>
            </a:r>
            <a:r>
              <a:rPr lang="cs-CZ" dirty="0" err="1" smtClean="0"/>
              <a:t>AxN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596336" y="2348880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596336" y="1719656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71600" y="3356992"/>
            <a:ext cx="360040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275856" y="4437112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03648" y="5517232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67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č.2-rozhodni </a:t>
            </a:r>
            <a:r>
              <a:rPr lang="cs-CZ" dirty="0"/>
              <a:t>o správnosti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odmocnina kladného čísla je kladná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odmocnina záporného čísla je záporná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desetinných míst se v druhé mocnině zdvojnásobí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záporného čísla je kladná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nul se v třetí mocnině nezmění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4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č.2-řešení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odmocnina kladného čísla je kladná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odmocnina záporného čísla je záporná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desetinných míst se v druhé mocnině zdvojnásobí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Druhá mocnina záporného čísla je kladná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Počet nul se v třetí mocnině nezmění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043608" y="2132856"/>
            <a:ext cx="288032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03648" y="3068960"/>
            <a:ext cx="43204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059832" y="4077072"/>
            <a:ext cx="36004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5085184"/>
            <a:ext cx="288032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596336" y="5589240"/>
            <a:ext cx="36004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38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č.3-rozhodni </a:t>
            </a:r>
            <a:r>
              <a:rPr lang="cs-CZ" dirty="0"/>
              <a:t>o správnosti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pravoúhlém trojúhelníku leží nejdelší přepona proti pravému úhlu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Pravoúhlý trojúhelník má dva úhly pravé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Každá odvěsna musí být delší než přepona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Průsečík výšek v pravoúhlém trojúhelníku leží vně tohoto trojúhelníku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Střed kružnice opsané pravoúhlému trojúhelníku leží na přeponě </a:t>
            </a:r>
            <a:r>
              <a:rPr lang="cs-CZ" dirty="0" err="1" smtClean="0"/>
              <a:t>AxN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97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</a:t>
            </a:r>
            <a:r>
              <a:rPr lang="cs-CZ" dirty="0" smtClean="0"/>
              <a:t>č.3-řešení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pravoúhlém trojúhelníku leží nejdelší přepona proti pravému úhlu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Pravoúhlý trojúhelník má dva úhly pravé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Každá odvěsna musí být delší než přepona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Průsečík výšek v pravoúhlém trojúhelníku leží vně tohoto trojúhelníku </a:t>
            </a:r>
            <a:r>
              <a:rPr lang="cs-CZ" dirty="0" err="1" smtClean="0"/>
              <a:t>AxN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Střed kružnice opsané pravoúhlému trojúhelníku leží na přeponě </a:t>
            </a:r>
            <a:r>
              <a:rPr lang="cs-CZ" dirty="0" err="1" smtClean="0"/>
              <a:t>AxN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796136" y="2060848"/>
            <a:ext cx="360040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172400" y="2564904"/>
            <a:ext cx="360040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75656" y="3645024"/>
            <a:ext cx="36004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436096" y="4581128"/>
            <a:ext cx="360040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24128" y="5589240"/>
            <a:ext cx="36004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61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r>
              <a:rPr lang="cs-CZ" dirty="0" err="1" smtClean="0"/>
              <a:t>a,b</a:t>
            </a:r>
            <a:r>
              <a:rPr lang="cs-CZ" dirty="0" smtClean="0"/>
              <a:t> … odvěsny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c …. </a:t>
            </a:r>
            <a:r>
              <a:rPr lang="cs-CZ" dirty="0"/>
              <a:t>p</a:t>
            </a:r>
            <a:r>
              <a:rPr lang="cs-CZ" dirty="0" smtClean="0"/>
              <a:t>řepona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|AS|= r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979712" y="1052736"/>
            <a:ext cx="4392488" cy="43924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2339752" y="2060848"/>
            <a:ext cx="3672408" cy="23762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3995936" y="3122966"/>
            <a:ext cx="90010" cy="12601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40714" y="3248980"/>
            <a:ext cx="29046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68904" y="4509120"/>
            <a:ext cx="3080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54484" y="4405300"/>
            <a:ext cx="31771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2152" y="16331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08988" y="4509120"/>
            <a:ext cx="29527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86091" y="3001307"/>
            <a:ext cx="306494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31178" y="2753634"/>
            <a:ext cx="28245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Oblouk 4"/>
          <p:cNvSpPr/>
          <p:nvPr/>
        </p:nvSpPr>
        <p:spPr>
          <a:xfrm>
            <a:off x="2087724" y="4180892"/>
            <a:ext cx="504056" cy="400236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85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byl vytvořen </a:t>
            </a:r>
            <a:r>
              <a:rPr lang="cs-CZ" smtClean="0"/>
              <a:t>autorem materiálu 1.11.2012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0754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329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Úkol č.1-rozhodni o správnosti</vt:lpstr>
      <vt:lpstr>Úkol č.1-řešení</vt:lpstr>
      <vt:lpstr>Úkol č.2-rozhodni o správnosti</vt:lpstr>
      <vt:lpstr>Úkol č.2-řešení</vt:lpstr>
      <vt:lpstr>Úkol č.3-rozhodni o správnosti</vt:lpstr>
      <vt:lpstr>Úkol č.3-řešení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6</cp:revision>
  <dcterms:created xsi:type="dcterms:W3CDTF">2012-12-13T20:21:49Z</dcterms:created>
  <dcterms:modified xsi:type="dcterms:W3CDTF">2012-12-18T17:37:31Z</dcterms:modified>
</cp:coreProperties>
</file>