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3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 Mocniny zpaměti, jednosměrka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-427" custLinFactNeighborY="529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E00299-EEDE-42A1-B0BB-0EF0F308E9B7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91254AA-36E4-4469-8164-5A5FFA0E4E4F}" type="presOf" srcId="{445C7998-7549-48B0-BD68-D4F0167F02E5}" destId="{BC35EE03-4121-4EF9-923D-7CB6D30D358D}" srcOrd="0" destOrd="0" presId="urn:microsoft.com/office/officeart/2005/8/layout/target3"/>
    <dgm:cxn modelId="{C5006E7C-62FF-4793-93B4-CA8C2ABD0E4C}" type="presOf" srcId="{019433A1-1324-4DE1-9E6F-32B851095F74}" destId="{A3817367-F2BC-482F-8832-FA00B51DCCF3}" srcOrd="0" destOrd="0" presId="urn:microsoft.com/office/officeart/2005/8/layout/target3"/>
    <dgm:cxn modelId="{B8FB5D3B-ED3F-4F61-9ED0-599C499458A2}" type="presOf" srcId="{EBC41103-E2E5-4D48-9B4B-425520D3D098}" destId="{A27B6496-BF1B-4384-9217-9659064D5D6A}" srcOrd="1" destOrd="0" presId="urn:microsoft.com/office/officeart/2005/8/layout/target3"/>
    <dgm:cxn modelId="{50042C20-8EAD-4D32-9649-B37DFE8F5F49}" type="presOf" srcId="{019433A1-1324-4DE1-9E6F-32B851095F74}" destId="{E7297F21-D4FD-4A41-AE58-814D01A6B5E7}" srcOrd="1" destOrd="0" presId="urn:microsoft.com/office/officeart/2005/8/layout/target3"/>
    <dgm:cxn modelId="{DCA9999F-9527-4E3C-A942-26F8DF535EC1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41DA080-89BC-4BD7-8BCC-2C545D14246E}" type="presOf" srcId="{445C7998-7549-48B0-BD68-D4F0167F02E5}" destId="{4D19AB04-24FA-40C2-B203-52AE3D15E171}" srcOrd="1" destOrd="0" presId="urn:microsoft.com/office/officeart/2005/8/layout/target3"/>
    <dgm:cxn modelId="{B9F348F8-BC15-4DEE-A254-7D5E5DF30BF0}" type="presOf" srcId="{39F8B381-5807-488E-AC22-73DD4140ED4A}" destId="{71045F8C-00FA-488E-A7BD-E2E6753D979D}" srcOrd="0" destOrd="0" presId="urn:microsoft.com/office/officeart/2005/8/layout/target3"/>
    <dgm:cxn modelId="{9044D481-A07E-45B6-8F24-19B11D8DC8A4}" type="presOf" srcId="{C73C7642-F245-4585-8F88-243F9FAEF6CA}" destId="{59F530CB-4999-43B3-A00D-6AB53886BD77}" srcOrd="1" destOrd="0" presId="urn:microsoft.com/office/officeart/2005/8/layout/target3"/>
    <dgm:cxn modelId="{DB595B97-4BC5-4B00-B5FE-BB2C13805633}" type="presOf" srcId="{FBBFC3EA-9D9D-4F3A-BEA6-9C2C0E46BF20}" destId="{643EA938-EDE0-4533-ACCC-D2BD6F3A527C}" srcOrd="0" destOrd="0" presId="urn:microsoft.com/office/officeart/2005/8/layout/target3"/>
    <dgm:cxn modelId="{EFA30943-14E6-4D52-8114-716EA838CAF4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2BCDDAC-64E4-4351-8FC0-DD74A0CB2EA7}" type="presParOf" srcId="{71045F8C-00FA-488E-A7BD-E2E6753D979D}" destId="{3577EC6B-C980-4F34-8C69-4365E7B8FC8C}" srcOrd="0" destOrd="0" presId="urn:microsoft.com/office/officeart/2005/8/layout/target3"/>
    <dgm:cxn modelId="{707987E4-40D0-4DA6-A1B0-739A9FC297D5}" type="presParOf" srcId="{71045F8C-00FA-488E-A7BD-E2E6753D979D}" destId="{6940EB87-DC1D-4BC3-9408-9AC2E1FFC039}" srcOrd="1" destOrd="0" presId="urn:microsoft.com/office/officeart/2005/8/layout/target3"/>
    <dgm:cxn modelId="{6A8607B4-E183-4ABF-9435-67B5BC54AD61}" type="presParOf" srcId="{71045F8C-00FA-488E-A7BD-E2E6753D979D}" destId="{BC35EE03-4121-4EF9-923D-7CB6D30D358D}" srcOrd="2" destOrd="0" presId="urn:microsoft.com/office/officeart/2005/8/layout/target3"/>
    <dgm:cxn modelId="{41781F40-5BBB-4CB3-B018-E3ABB4B625BB}" type="presParOf" srcId="{71045F8C-00FA-488E-A7BD-E2E6753D979D}" destId="{C95EEA27-3CBF-4645-A92D-9D8AF5C1CBFC}" srcOrd="3" destOrd="0" presId="urn:microsoft.com/office/officeart/2005/8/layout/target3"/>
    <dgm:cxn modelId="{CFF83E70-990D-4ABC-B6FB-D083704D9EC7}" type="presParOf" srcId="{71045F8C-00FA-488E-A7BD-E2E6753D979D}" destId="{851BB866-B6AE-4566-893F-4C635BA974FC}" srcOrd="4" destOrd="0" presId="urn:microsoft.com/office/officeart/2005/8/layout/target3"/>
    <dgm:cxn modelId="{044894C2-0619-4286-AAE8-EC4479CE02DC}" type="presParOf" srcId="{71045F8C-00FA-488E-A7BD-E2E6753D979D}" destId="{643EA938-EDE0-4533-ACCC-D2BD6F3A527C}" srcOrd="5" destOrd="0" presId="urn:microsoft.com/office/officeart/2005/8/layout/target3"/>
    <dgm:cxn modelId="{131CCE09-E002-42D4-BF93-73B200E20BE1}" type="presParOf" srcId="{71045F8C-00FA-488E-A7BD-E2E6753D979D}" destId="{92F31B18-D66D-4CC7-89B9-378928DE877D}" srcOrd="6" destOrd="0" presId="urn:microsoft.com/office/officeart/2005/8/layout/target3"/>
    <dgm:cxn modelId="{08A83F67-F033-454B-A39F-495659CEBB7E}" type="presParOf" srcId="{71045F8C-00FA-488E-A7BD-E2E6753D979D}" destId="{902074E1-B931-4618-97F1-FADBE82E9C3C}" srcOrd="7" destOrd="0" presId="urn:microsoft.com/office/officeart/2005/8/layout/target3"/>
    <dgm:cxn modelId="{8F959DEB-CFC0-430C-98B1-D790777B3C51}" type="presParOf" srcId="{71045F8C-00FA-488E-A7BD-E2E6753D979D}" destId="{A3817367-F2BC-482F-8832-FA00B51DCCF3}" srcOrd="8" destOrd="0" presId="urn:microsoft.com/office/officeart/2005/8/layout/target3"/>
    <dgm:cxn modelId="{1F9C0233-0BC6-4116-9D04-DC68BEA47106}" type="presParOf" srcId="{71045F8C-00FA-488E-A7BD-E2E6753D979D}" destId="{2DD79E57-A63E-47D4-A1AB-6DF333476AD4}" srcOrd="9" destOrd="0" presId="urn:microsoft.com/office/officeart/2005/8/layout/target3"/>
    <dgm:cxn modelId="{E4EA00BE-419A-4F19-9597-53B44442B55D}" type="presParOf" srcId="{71045F8C-00FA-488E-A7BD-E2E6753D979D}" destId="{648967D3-ED80-4214-8D87-4E7012561E4A}" srcOrd="10" destOrd="0" presId="urn:microsoft.com/office/officeart/2005/8/layout/target3"/>
    <dgm:cxn modelId="{F0E04F76-11DB-418D-9A9C-32ABF143F3DF}" type="presParOf" srcId="{71045F8C-00FA-488E-A7BD-E2E6753D979D}" destId="{9A9B6F4F-B6FF-4F2D-B640-A8473E589523}" srcOrd="11" destOrd="0" presId="urn:microsoft.com/office/officeart/2005/8/layout/target3"/>
    <dgm:cxn modelId="{A2EA06A4-6A19-4EA0-926A-1FEA3977D1C5}" type="presParOf" srcId="{71045F8C-00FA-488E-A7BD-E2E6753D979D}" destId="{13BD0FAF-9F2C-4708-9E63-A8E8E5252943}" srcOrd="12" destOrd="0" presId="urn:microsoft.com/office/officeart/2005/8/layout/target3"/>
    <dgm:cxn modelId="{7E1A50AA-192D-4D4F-A732-BE059B6FF8F1}" type="presParOf" srcId="{71045F8C-00FA-488E-A7BD-E2E6753D979D}" destId="{6821E7C9-5E4B-45FA-8F82-01E6F26FAA25}" srcOrd="13" destOrd="0" presId="urn:microsoft.com/office/officeart/2005/8/layout/target3"/>
    <dgm:cxn modelId="{2B622E55-F89A-4ACC-9292-1F9BDC701A9F}" type="presParOf" srcId="{71045F8C-00FA-488E-A7BD-E2E6753D979D}" destId="{3BA01B75-849B-4716-8BCD-084A86FF328F}" srcOrd="14" destOrd="0" presId="urn:microsoft.com/office/officeart/2005/8/layout/target3"/>
    <dgm:cxn modelId="{997DCDE1-FC44-49F1-84E9-38A8AB3E9D76}" type="presParOf" srcId="{71045F8C-00FA-488E-A7BD-E2E6753D979D}" destId="{4D19AB04-24FA-40C2-B203-52AE3D15E171}" srcOrd="15" destOrd="0" presId="urn:microsoft.com/office/officeart/2005/8/layout/target3"/>
    <dgm:cxn modelId="{E3DA31B9-B5BA-4823-B584-264A7D93E7E6}" type="presParOf" srcId="{71045F8C-00FA-488E-A7BD-E2E6753D979D}" destId="{832BF48F-0145-4429-9E02-8FCA946CCE9E}" srcOrd="16" destOrd="0" presId="urn:microsoft.com/office/officeart/2005/8/layout/target3"/>
    <dgm:cxn modelId="{16F95191-4EF3-4923-9630-186A3A12C1B2}" type="presParOf" srcId="{71045F8C-00FA-488E-A7BD-E2E6753D979D}" destId="{E7297F21-D4FD-4A41-AE58-814D01A6B5E7}" srcOrd="17" destOrd="0" presId="urn:microsoft.com/office/officeart/2005/8/layout/target3"/>
    <dgm:cxn modelId="{9E9A49F0-4324-4E4E-BFF0-BA315C1CD79C}" type="presParOf" srcId="{71045F8C-00FA-488E-A7BD-E2E6753D979D}" destId="{59F530CB-4999-43B3-A00D-6AB53886BD77}" srcOrd="18" destOrd="0" presId="urn:microsoft.com/office/officeart/2005/8/layout/target3"/>
    <dgm:cxn modelId="{7D771969-4D0C-4418-A157-7B41BD84A26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15375" y="1152137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VY_32_INOVACE_13_Matematika 8. a 9.r.</a:t>
          </a:r>
          <a:endParaRPr lang="cs-CZ" sz="1800" kern="1200" dirty="0"/>
        </a:p>
      </dsp:txBody>
      <dsp:txXfrm>
        <a:off x="1615375" y="1152137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Téma: </a:t>
          </a:r>
          <a:r>
            <a:rPr lang="cs-CZ" sz="1800" kern="1200" dirty="0" smtClean="0"/>
            <a:t> Mocniny zpaměti, jednosměrka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742F8-E126-460B-A21F-D1B7A606A824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39328F-DED1-411C-A9F2-F2EA06C999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8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110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93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94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586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666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364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755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259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282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639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38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747A0-CE42-4AB2-8CDD-1191007BF5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0BD3C6-DE8D-4A61-8B5E-FF2EB22B5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956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39665730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39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a procvičení druhých a třetích mocnin zpaměti.</a:t>
            </a:r>
          </a:p>
          <a:p>
            <a:r>
              <a:rPr lang="cs-CZ" dirty="0" smtClean="0"/>
              <a:t>Příprava na kontrolní práci.</a:t>
            </a:r>
          </a:p>
          <a:p>
            <a:r>
              <a:rPr lang="cs-CZ" dirty="0" smtClean="0"/>
              <a:t>Možnost opravy výsledků ve dvojicích.</a:t>
            </a:r>
          </a:p>
          <a:p>
            <a:r>
              <a:rPr lang="cs-CZ" dirty="0" smtClean="0"/>
              <a:t>Možnost individuálního nebo i frontálního zkoušení.</a:t>
            </a:r>
          </a:p>
          <a:p>
            <a:r>
              <a:rPr lang="cs-CZ" dirty="0" smtClean="0"/>
              <a:t>V každém sudém sloupečku je datum(den, měsíc a rok ). Jaké dny vyjadřují tato data.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33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153126"/>
              </p:ext>
            </p:extLst>
          </p:nvPr>
        </p:nvGraphicFramePr>
        <p:xfrm>
          <a:off x="1524000" y="1397000"/>
          <a:ext cx="6095997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4352905"/>
              </p:ext>
            </p:extLst>
          </p:nvPr>
        </p:nvGraphicFramePr>
        <p:xfrm>
          <a:off x="1524000" y="1412775"/>
          <a:ext cx="6095997" cy="2961640"/>
        </p:xfrm>
        <a:graphic>
          <a:graphicData uri="http://schemas.openxmlformats.org/drawingml/2006/table">
            <a:tbl>
              <a:tblPr firstCol="1">
                <a:solidFill>
                  <a:schemeClr val="accent3">
                    <a:lumMod val="60000"/>
                    <a:lumOff val="40000"/>
                  </a:schemeClr>
                </a:solidFill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55064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683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829366" y="836711"/>
                <a:ext cx="6840760" cy="51201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10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3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 /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(−1)</m:t>
                        </m:r>
                      </m:e>
                      <m:sup>
                        <m:eqArr>
                          <m:eqArrPr>
                            <m:ctrlPr>
                              <a:rPr lang="cs-CZ" sz="3600" b="0" i="1" smtClean="0">
                                <a:latin typeface="Cambria Math"/>
                              </a:rPr>
                            </m:ctrlPr>
                          </m:eqArr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e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 </m:t>
                            </m:r>
                          </m:e>
                        </m:eqAr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17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2   </m:t>
                        </m:r>
                      </m:sup>
                    </m:sSup>
                  </m:oMath>
                </a14:m>
                <a:r>
                  <a:rPr lang="cs-CZ" sz="3600" dirty="0" smtClean="0"/>
                  <a:t>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2  </m:t>
                        </m:r>
                      </m:sup>
                    </m:sSup>
                  </m:oMath>
                </a14:m>
                <a:r>
                  <a:rPr lang="cs-CZ" sz="3600" dirty="0" smtClean="0"/>
                  <a:t>/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 /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17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1 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200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2  </m:t>
                        </m:r>
                      </m:sup>
                    </m:sSup>
                    <m:r>
                      <a:rPr lang="cs-CZ" sz="3600" b="0" i="1" smtClean="0">
                        <a:latin typeface="Cambria Math"/>
                      </a:rPr>
                      <m:t>/</m:t>
                    </m:r>
                  </m:oMath>
                </a14:m>
                <a:r>
                  <a:rPr lang="cs-CZ" sz="36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11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16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-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8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 /  (-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11)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9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20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36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600" dirty="0" smtClean="0"/>
                  <a:t>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3  </m:t>
                        </m:r>
                      </m:sup>
                    </m:sSup>
                  </m:oMath>
                </a14:m>
                <a:r>
                  <a:rPr lang="cs-CZ" sz="3600" dirty="0" smtClean="0"/>
                  <a:t>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7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     16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3 </m:t>
                        </m:r>
                      </m:sup>
                    </m:sSup>
                  </m:oMath>
                </a14:m>
                <a:r>
                  <a:rPr lang="cs-CZ" sz="3600" dirty="0" smtClean="0"/>
                  <a:t> /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z="3600" b="0" i="1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endParaRPr lang="cs-CZ" sz="3600" dirty="0" smtClean="0"/>
              </a:p>
              <a:p>
                <a:pPr marL="342900" indent="-342900">
                  <a:buAutoNum type="arabicPeriod"/>
                </a:pPr>
                <a:endParaRPr lang="cs-CZ" sz="36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9366" y="836711"/>
                <a:ext cx="6840760" cy="5120120"/>
              </a:xfrm>
              <a:prstGeom prst="rect">
                <a:avLst/>
              </a:prstGeom>
              <a:blipFill rotWithShape="1">
                <a:blip r:embed="rId2"/>
                <a:stretch>
                  <a:fillRect t="-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518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8260121"/>
              </p:ext>
            </p:extLst>
          </p:nvPr>
        </p:nvGraphicFramePr>
        <p:xfrm>
          <a:off x="1524000" y="1397000"/>
          <a:ext cx="6095997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095641"/>
              </p:ext>
            </p:extLst>
          </p:nvPr>
        </p:nvGraphicFramePr>
        <p:xfrm>
          <a:off x="1524000" y="1412775"/>
          <a:ext cx="6095997" cy="2961640"/>
        </p:xfrm>
        <a:graphic>
          <a:graphicData uri="http://schemas.openxmlformats.org/drawingml/2006/table">
            <a:tbl>
              <a:tblPr firstCol="1">
                <a:solidFill>
                  <a:schemeClr val="accent3">
                    <a:lumMod val="60000"/>
                    <a:lumOff val="40000"/>
                  </a:schemeClr>
                </a:solidFill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55064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547664" y="4653136"/>
            <a:ext cx="469096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08.05.1945 – konec II. Světové války</a:t>
            </a:r>
          </a:p>
          <a:p>
            <a:r>
              <a:rPr lang="cs-CZ" dirty="0" smtClean="0"/>
              <a:t>06.07. 1415 – upálení Mistra J. Husa</a:t>
            </a:r>
          </a:p>
          <a:p>
            <a:r>
              <a:rPr lang="cs-CZ" dirty="0" smtClean="0"/>
              <a:t>28.10. 1918 – vznik ČSR</a:t>
            </a:r>
          </a:p>
          <a:p>
            <a:r>
              <a:rPr lang="cs-CZ" dirty="0" smtClean="0"/>
              <a:t>17.11. 1989 – den boje za svobodu a demokracii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43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Dne: 17. 11. 2012.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84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418</Words>
  <Application>Microsoft Office PowerPoint</Application>
  <PresentationFormat>Předvádění na obrazovce (4:3)</PresentationFormat>
  <Paragraphs>115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14</cp:revision>
  <dcterms:created xsi:type="dcterms:W3CDTF">2012-11-18T16:30:43Z</dcterms:created>
  <dcterms:modified xsi:type="dcterms:W3CDTF">2012-12-18T18:03:23Z</dcterms:modified>
</cp:coreProperties>
</file>