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 Zápis Pythagorovy věty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-427" custLinFactNeighborY="529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8D5D3E-D9D8-48A1-AF97-D243B4D0590F}" type="presOf" srcId="{39F8B381-5807-488E-AC22-73DD4140ED4A}" destId="{71045F8C-00FA-488E-A7BD-E2E6753D979D}" srcOrd="0" destOrd="0" presId="urn:microsoft.com/office/officeart/2005/8/layout/target3"/>
    <dgm:cxn modelId="{0005E7BB-37F0-4570-A0E7-670839806501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96CDBB-429B-4AC5-9CB4-DB1F9059F18F}" type="presOf" srcId="{EBC41103-E2E5-4D48-9B4B-425520D3D098}" destId="{A27B6496-BF1B-4384-9217-9659064D5D6A}" srcOrd="1" destOrd="0" presId="urn:microsoft.com/office/officeart/2005/8/layout/target3"/>
    <dgm:cxn modelId="{B2711C30-3D9B-4BD7-A740-96F377201FFC}" type="presOf" srcId="{019433A1-1324-4DE1-9E6F-32B851095F74}" destId="{E7297F21-D4FD-4A41-AE58-814D01A6B5E7}" srcOrd="1" destOrd="0" presId="urn:microsoft.com/office/officeart/2005/8/layout/target3"/>
    <dgm:cxn modelId="{F6987EF5-91CD-448B-B527-45C4FAFFF367}" type="presOf" srcId="{FBBFC3EA-9D9D-4F3A-BEA6-9C2C0E46BF20}" destId="{832BF48F-0145-4429-9E02-8FCA946CCE9E}" srcOrd="1" destOrd="0" presId="urn:microsoft.com/office/officeart/2005/8/layout/target3"/>
    <dgm:cxn modelId="{7C5BA544-CFFF-490A-A32F-3D10FF3A5D6E}" type="presOf" srcId="{445C7998-7549-48B0-BD68-D4F0167F02E5}" destId="{4D19AB04-24FA-40C2-B203-52AE3D15E171}" srcOrd="1" destOrd="0" presId="urn:microsoft.com/office/officeart/2005/8/layout/target3"/>
    <dgm:cxn modelId="{67ABDD7E-43AA-44CB-8D4B-BD5D12EACD81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1470156-C167-43ED-8C87-8B056497F341}" type="presOf" srcId="{EBC41103-E2E5-4D48-9B4B-425520D3D098}" destId="{3BA01B75-849B-4716-8BCD-084A86FF328F}" srcOrd="0" destOrd="0" presId="urn:microsoft.com/office/officeart/2005/8/layout/target3"/>
    <dgm:cxn modelId="{77D3B164-0592-438F-A25E-C57E9B0420EF}" type="presOf" srcId="{C73C7642-F245-4585-8F88-243F9FAEF6CA}" destId="{9A9B6F4F-B6FF-4F2D-B640-A8473E589523}" srcOrd="0" destOrd="0" presId="urn:microsoft.com/office/officeart/2005/8/layout/target3"/>
    <dgm:cxn modelId="{89CDC2D9-34B3-4994-BEE8-DE78B234E5AF}" type="presOf" srcId="{FBBFC3EA-9D9D-4F3A-BEA6-9C2C0E46BF20}" destId="{643EA938-EDE0-4533-ACCC-D2BD6F3A527C}" srcOrd="0" destOrd="0" presId="urn:microsoft.com/office/officeart/2005/8/layout/target3"/>
    <dgm:cxn modelId="{9D4CD0C0-C0EE-4D7F-89E9-8DEC2D8F3088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B353918-702D-4F76-BF53-6AFCE7A12CD2}" type="presParOf" srcId="{71045F8C-00FA-488E-A7BD-E2E6753D979D}" destId="{3577EC6B-C980-4F34-8C69-4365E7B8FC8C}" srcOrd="0" destOrd="0" presId="urn:microsoft.com/office/officeart/2005/8/layout/target3"/>
    <dgm:cxn modelId="{35D8CAB0-59A8-4C1F-B2C4-9C502E5F9CA0}" type="presParOf" srcId="{71045F8C-00FA-488E-A7BD-E2E6753D979D}" destId="{6940EB87-DC1D-4BC3-9408-9AC2E1FFC039}" srcOrd="1" destOrd="0" presId="urn:microsoft.com/office/officeart/2005/8/layout/target3"/>
    <dgm:cxn modelId="{81B39AE5-556F-4F97-8CA5-897233A64329}" type="presParOf" srcId="{71045F8C-00FA-488E-A7BD-E2E6753D979D}" destId="{BC35EE03-4121-4EF9-923D-7CB6D30D358D}" srcOrd="2" destOrd="0" presId="urn:microsoft.com/office/officeart/2005/8/layout/target3"/>
    <dgm:cxn modelId="{37C51E79-53AE-4EB0-A5D7-D3CEAC9CA25C}" type="presParOf" srcId="{71045F8C-00FA-488E-A7BD-E2E6753D979D}" destId="{C95EEA27-3CBF-4645-A92D-9D8AF5C1CBFC}" srcOrd="3" destOrd="0" presId="urn:microsoft.com/office/officeart/2005/8/layout/target3"/>
    <dgm:cxn modelId="{5330EBE4-E8EB-4698-ABBA-29174516F1A4}" type="presParOf" srcId="{71045F8C-00FA-488E-A7BD-E2E6753D979D}" destId="{851BB866-B6AE-4566-893F-4C635BA974FC}" srcOrd="4" destOrd="0" presId="urn:microsoft.com/office/officeart/2005/8/layout/target3"/>
    <dgm:cxn modelId="{E271FD80-1B67-4A62-A341-251F730179FA}" type="presParOf" srcId="{71045F8C-00FA-488E-A7BD-E2E6753D979D}" destId="{643EA938-EDE0-4533-ACCC-D2BD6F3A527C}" srcOrd="5" destOrd="0" presId="urn:microsoft.com/office/officeart/2005/8/layout/target3"/>
    <dgm:cxn modelId="{8EDBB846-E2D6-4975-A22A-4F549742BD68}" type="presParOf" srcId="{71045F8C-00FA-488E-A7BD-E2E6753D979D}" destId="{92F31B18-D66D-4CC7-89B9-378928DE877D}" srcOrd="6" destOrd="0" presId="urn:microsoft.com/office/officeart/2005/8/layout/target3"/>
    <dgm:cxn modelId="{89DBAF3A-DE0C-4765-BEE5-8D8E6C192FFA}" type="presParOf" srcId="{71045F8C-00FA-488E-A7BD-E2E6753D979D}" destId="{902074E1-B931-4618-97F1-FADBE82E9C3C}" srcOrd="7" destOrd="0" presId="urn:microsoft.com/office/officeart/2005/8/layout/target3"/>
    <dgm:cxn modelId="{F170CA39-86BF-4A7F-A9CE-63D88822646C}" type="presParOf" srcId="{71045F8C-00FA-488E-A7BD-E2E6753D979D}" destId="{A3817367-F2BC-482F-8832-FA00B51DCCF3}" srcOrd="8" destOrd="0" presId="urn:microsoft.com/office/officeart/2005/8/layout/target3"/>
    <dgm:cxn modelId="{FD17DB48-1266-4645-A59E-0457A4ABEAB7}" type="presParOf" srcId="{71045F8C-00FA-488E-A7BD-E2E6753D979D}" destId="{2DD79E57-A63E-47D4-A1AB-6DF333476AD4}" srcOrd="9" destOrd="0" presId="urn:microsoft.com/office/officeart/2005/8/layout/target3"/>
    <dgm:cxn modelId="{8697AD5C-B7B2-43D8-A2B5-2F9B5771CA9E}" type="presParOf" srcId="{71045F8C-00FA-488E-A7BD-E2E6753D979D}" destId="{648967D3-ED80-4214-8D87-4E7012561E4A}" srcOrd="10" destOrd="0" presId="urn:microsoft.com/office/officeart/2005/8/layout/target3"/>
    <dgm:cxn modelId="{2D5651F3-C9EB-4FB5-BE0C-F729C4104561}" type="presParOf" srcId="{71045F8C-00FA-488E-A7BD-E2E6753D979D}" destId="{9A9B6F4F-B6FF-4F2D-B640-A8473E589523}" srcOrd="11" destOrd="0" presId="urn:microsoft.com/office/officeart/2005/8/layout/target3"/>
    <dgm:cxn modelId="{52140BE2-8361-4793-912E-7BEF57DDA149}" type="presParOf" srcId="{71045F8C-00FA-488E-A7BD-E2E6753D979D}" destId="{13BD0FAF-9F2C-4708-9E63-A8E8E5252943}" srcOrd="12" destOrd="0" presId="urn:microsoft.com/office/officeart/2005/8/layout/target3"/>
    <dgm:cxn modelId="{CD6E50AF-91BC-48F0-B7CB-116FAB316B70}" type="presParOf" srcId="{71045F8C-00FA-488E-A7BD-E2E6753D979D}" destId="{6821E7C9-5E4B-45FA-8F82-01E6F26FAA25}" srcOrd="13" destOrd="0" presId="urn:microsoft.com/office/officeart/2005/8/layout/target3"/>
    <dgm:cxn modelId="{549184C8-B330-4309-994E-C2E098943535}" type="presParOf" srcId="{71045F8C-00FA-488E-A7BD-E2E6753D979D}" destId="{3BA01B75-849B-4716-8BCD-084A86FF328F}" srcOrd="14" destOrd="0" presId="urn:microsoft.com/office/officeart/2005/8/layout/target3"/>
    <dgm:cxn modelId="{5AEF0C4D-09AE-487A-861B-B9FAC09BA309}" type="presParOf" srcId="{71045F8C-00FA-488E-A7BD-E2E6753D979D}" destId="{4D19AB04-24FA-40C2-B203-52AE3D15E171}" srcOrd="15" destOrd="0" presId="urn:microsoft.com/office/officeart/2005/8/layout/target3"/>
    <dgm:cxn modelId="{52A19EC4-010C-4296-AFC9-CADD54BDE979}" type="presParOf" srcId="{71045F8C-00FA-488E-A7BD-E2E6753D979D}" destId="{832BF48F-0145-4429-9E02-8FCA946CCE9E}" srcOrd="16" destOrd="0" presId="urn:microsoft.com/office/officeart/2005/8/layout/target3"/>
    <dgm:cxn modelId="{4C89E9C8-1FF0-4749-93E6-3E5224FEAFC0}" type="presParOf" srcId="{71045F8C-00FA-488E-A7BD-E2E6753D979D}" destId="{E7297F21-D4FD-4A41-AE58-814D01A6B5E7}" srcOrd="17" destOrd="0" presId="urn:microsoft.com/office/officeart/2005/8/layout/target3"/>
    <dgm:cxn modelId="{C1991B4E-4689-49B2-B96A-47BAC1325158}" type="presParOf" srcId="{71045F8C-00FA-488E-A7BD-E2E6753D979D}" destId="{59F530CB-4999-43B3-A00D-6AB53886BD77}" srcOrd="18" destOrd="0" presId="urn:microsoft.com/office/officeart/2005/8/layout/target3"/>
    <dgm:cxn modelId="{5B367C56-C0DA-4905-8CF5-218FBBF9350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15375" y="1152137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VY_32_INOVACE_14_Matematika 8. a 9.r.</a:t>
          </a:r>
          <a:endParaRPr lang="cs-CZ" sz="1800" kern="1200" dirty="0"/>
        </a:p>
      </dsp:txBody>
      <dsp:txXfrm>
        <a:off x="1615375" y="1152137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Téma: </a:t>
          </a:r>
          <a:r>
            <a:rPr lang="cs-CZ" sz="1800" kern="1200" dirty="0" smtClean="0"/>
            <a:t> Zápis Pythagorovy věty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B5B731-C69B-4300-8963-4CE7913C4A47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5F0EB-842E-4F18-867B-9785A39B02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742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21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781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818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838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092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29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915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001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1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84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889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B130C-87B1-4FBF-B501-62C161622BD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D64AD-DCCE-41F2-8B0F-0BB098D15F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608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10120776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87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a procvičení zápisu Pythagorovy věty podle obrázků.</a:t>
            </a:r>
          </a:p>
          <a:p>
            <a:r>
              <a:rPr lang="cs-CZ" dirty="0" smtClean="0"/>
              <a:t>Možnost individuálního nebo i frontálního zkoušení.</a:t>
            </a:r>
          </a:p>
          <a:p>
            <a:r>
              <a:rPr lang="cs-CZ" dirty="0" smtClean="0"/>
              <a:t>Příprava na kontrolní práci.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4452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avoúhlý trojúhelník 4"/>
          <p:cNvSpPr/>
          <p:nvPr/>
        </p:nvSpPr>
        <p:spPr>
          <a:xfrm flipH="1">
            <a:off x="899111" y="903686"/>
            <a:ext cx="3720401" cy="1656184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1452777" y="3407505"/>
            <a:ext cx="2138536" cy="1512168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ravoúhlý trojúhelník 6"/>
          <p:cNvSpPr/>
          <p:nvPr/>
        </p:nvSpPr>
        <p:spPr>
          <a:xfrm rot="7179874">
            <a:off x="5705100" y="2803812"/>
            <a:ext cx="1822139" cy="3489361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3156" y="256356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8288" y="252401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47789" y="46738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77825" y="49051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70176" y="4919673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77825" y="302831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8082" y="2524019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45922" y="4550341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99487" y="4550341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8006" y="5733256"/>
            <a:ext cx="7912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Úkol: - označ pravé úhly , strany, urči přepony a odvěsny  jednotlivých pravoúhlých </a:t>
            </a:r>
          </a:p>
          <a:p>
            <a:r>
              <a:rPr lang="cs-CZ" dirty="0" smtClean="0"/>
              <a:t>trojúhelníků a podle požadavku  učitele zapiš  PV.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7887" y="467380"/>
            <a:ext cx="2302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pravoúhlé trojúhelníky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010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170"/>
            <a:ext cx="3744416" cy="17281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795067" y="1093386"/>
            <a:ext cx="2284840" cy="2808312"/>
          </a:xfrm>
          <a:prstGeom prst="triangle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35220" y="3734900"/>
            <a:ext cx="5976664" cy="2082196"/>
          </a:xfrm>
          <a:prstGeom prst="triangl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0"/>
            <a:endCxn id="5" idx="3"/>
          </p:cNvCxnSpPr>
          <p:nvPr/>
        </p:nvCxnSpPr>
        <p:spPr>
          <a:xfrm>
            <a:off x="3623552" y="3734900"/>
            <a:ext cx="0" cy="2082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611560" y="1052170"/>
            <a:ext cx="3744416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4" idx="0"/>
            <a:endCxn id="4" idx="3"/>
          </p:cNvCxnSpPr>
          <p:nvPr/>
        </p:nvCxnSpPr>
        <p:spPr>
          <a:xfrm>
            <a:off x="6937487" y="1093386"/>
            <a:ext cx="0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02683" y="288429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29295" y="280132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4145" y="68283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9194" y="68283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4647" y="373490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44683" y="373490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13346" y="68283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46358" y="565586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84647" y="404664"/>
            <a:ext cx="2632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rovnoramenný trojúhelník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61627" y="325362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83768" y="3068960"/>
            <a:ext cx="2632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rovnoramenný trojúhelník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2571" y="57992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65435" y="589949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520230" y="336556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7998" y="6168560"/>
            <a:ext cx="79122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Úkol: - označ pravé úhly , strany, urči přepony a odvěsny  jednotlivých pravoúhlých </a:t>
            </a:r>
          </a:p>
          <a:p>
            <a:r>
              <a:rPr lang="cs-CZ" dirty="0" smtClean="0"/>
              <a:t>trojúhelníků a podle požadavku  učitele zapiš  PV.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560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choběžník 1"/>
          <p:cNvSpPr/>
          <p:nvPr/>
        </p:nvSpPr>
        <p:spPr>
          <a:xfrm>
            <a:off x="647477" y="1268760"/>
            <a:ext cx="3168352" cy="1216152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osočtverec 2"/>
          <p:cNvSpPr/>
          <p:nvPr/>
        </p:nvSpPr>
        <p:spPr>
          <a:xfrm rot="1609143">
            <a:off x="5405107" y="1095140"/>
            <a:ext cx="3066619" cy="1584523"/>
          </a:xfrm>
          <a:prstGeom prst="diamon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/>
          <p:cNvSpPr/>
          <p:nvPr/>
        </p:nvSpPr>
        <p:spPr>
          <a:xfrm>
            <a:off x="3131840" y="3068960"/>
            <a:ext cx="2952328" cy="2808312"/>
          </a:xfrm>
          <a:prstGeom prst="hexagon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3219" y="476672"/>
            <a:ext cx="2664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rovnoramenný lichoběžník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77549"/>
            <a:ext cx="1296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kosočtverec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31269" y="3501373"/>
            <a:ext cx="2323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pravidelný šestiúhelník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702" y="248562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87911" y="244933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07731" y="100440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8510" y="988133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615" y="2615793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54918" y="2615793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81974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93714" y="807927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17019" y="569260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86436" y="569260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428845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12588" y="2800459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75877" y="271825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90264" y="430305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3507731" y="1268760"/>
            <a:ext cx="0" cy="1216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3" idx="1"/>
            <a:endCxn id="3" idx="3"/>
          </p:cNvCxnSpPr>
          <p:nvPr/>
        </p:nvCxnSpPr>
        <p:spPr>
          <a:xfrm>
            <a:off x="5570036" y="1195612"/>
            <a:ext cx="2736761" cy="13835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3" idx="0"/>
            <a:endCxn id="3" idx="2"/>
          </p:cNvCxnSpPr>
          <p:nvPr/>
        </p:nvCxnSpPr>
        <p:spPr>
          <a:xfrm flipH="1">
            <a:off x="6580969" y="1180359"/>
            <a:ext cx="714896" cy="141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12" idx="2"/>
          </p:cNvCxnSpPr>
          <p:nvPr/>
        </p:nvCxnSpPr>
        <p:spPr>
          <a:xfrm>
            <a:off x="932177" y="1357465"/>
            <a:ext cx="0" cy="1128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endCxn id="4" idx="2"/>
          </p:cNvCxnSpPr>
          <p:nvPr/>
        </p:nvCxnSpPr>
        <p:spPr>
          <a:xfrm flipH="1">
            <a:off x="3833918" y="3068960"/>
            <a:ext cx="1542337" cy="28083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stCxn id="23" idx="3"/>
            <a:endCxn id="19" idx="1"/>
          </p:cNvCxnSpPr>
          <p:nvPr/>
        </p:nvCxnSpPr>
        <p:spPr>
          <a:xfrm flipV="1">
            <a:off x="3180728" y="4473116"/>
            <a:ext cx="2903440" cy="146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22" idx="2"/>
            <a:endCxn id="4" idx="1"/>
          </p:cNvCxnSpPr>
          <p:nvPr/>
        </p:nvCxnSpPr>
        <p:spPr>
          <a:xfrm>
            <a:off x="3824315" y="3087584"/>
            <a:ext cx="1557775" cy="27896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606980" y="6237312"/>
            <a:ext cx="79122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Úkol: - označ pravé úhly , strany, urči přepony a odvěsny  jednotlivých pravoúhlých </a:t>
            </a:r>
          </a:p>
          <a:p>
            <a:r>
              <a:rPr lang="cs-CZ" dirty="0" smtClean="0"/>
              <a:t>trojúhelníků a podle požadavku  učitele zapiš  PV.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608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Dne: 18. 11. 2012.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760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187</Words>
  <Application>Microsoft Office PowerPoint</Application>
  <PresentationFormat>Předvádění na obrazovce (4:3)</PresentationFormat>
  <Paragraphs>68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13</cp:revision>
  <dcterms:created xsi:type="dcterms:W3CDTF">2012-11-18T18:07:20Z</dcterms:created>
  <dcterms:modified xsi:type="dcterms:W3CDTF">2012-12-18T18:04:14Z</dcterms:modified>
</cp:coreProperties>
</file>