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62" r:id="rId4"/>
    <p:sldId id="267" r:id="rId5"/>
    <p:sldId id="268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Směsi  A,B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_INOVACE_14_Směsi  A,B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_INOVACE_14_Směsi  A,B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Směsi  A,B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27.11.2011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271540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8107616"/>
              </p:ext>
            </p:extLst>
          </p:nvPr>
        </p:nvGraphicFramePr>
        <p:xfrm>
          <a:off x="1524000" y="1397000"/>
          <a:ext cx="6096000" cy="3484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 ve variantě A i B.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napíší vlastní vyjádření ke každé otázce.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9124" y="260648"/>
            <a:ext cx="1016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Zadání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67457" y="687076"/>
            <a:ext cx="727280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A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Co jsou to směsi?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Vyjmenuj typy různorodých směsí.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Čemu se říká dým? A uveď příklad.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 smtClean="0"/>
              <a:t>Vysvětli</a:t>
            </a:r>
            <a:r>
              <a:rPr lang="cs-CZ" sz="2400" dirty="0"/>
              <a:t>, jak probíhá destilace.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Jaký je rozdíl mezi různorodou a stejnorodou směsí?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Jaké složky se dají oddělit ze směsi při usazování?</a:t>
            </a:r>
          </a:p>
          <a:p>
            <a:r>
              <a:rPr lang="cs-CZ" sz="2400" dirty="0"/>
              <a:t> 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43608" y="3717032"/>
            <a:ext cx="65527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B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 smtClean="0"/>
              <a:t>Uveď </a:t>
            </a:r>
            <a:r>
              <a:rPr lang="cs-CZ" sz="2400" dirty="0"/>
              <a:t>základní rozdělení směsí.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Vyjmenuj způsoby oddělování složek ze směsí.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Co je to suspenze a uveď příklad.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Vysvětli, jak probíhá filtrace.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Co je to extrakce?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9124" y="260648"/>
            <a:ext cx="1006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Řešení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722313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92D050"/>
                </a:solidFill>
              </a:rPr>
              <a:t>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1751905"/>
            <a:ext cx="756084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Směsi jsou soustavy dvou nebo více látek.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Emulze, suspenze, pěna, mlha, dým,(aerosol).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Dým je směs pevných látek a plynu, např. kouř z cigaret.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Při zahřívání se z destilační nádoby dříve </a:t>
            </a:r>
            <a:r>
              <a:rPr lang="cs-CZ" sz="2400" u="sng" dirty="0"/>
              <a:t>odpařuje</a:t>
            </a:r>
            <a:r>
              <a:rPr lang="cs-CZ" sz="2400" dirty="0"/>
              <a:t> složka, která má menší teplotu </a:t>
            </a:r>
            <a:r>
              <a:rPr lang="cs-CZ" sz="2400" u="sng" dirty="0"/>
              <a:t>varu</a:t>
            </a:r>
            <a:r>
              <a:rPr lang="cs-CZ" sz="2400" dirty="0"/>
              <a:t>, v chladiči </a:t>
            </a:r>
            <a:r>
              <a:rPr lang="cs-CZ" sz="2400" u="sng" dirty="0"/>
              <a:t>zkapalňuje</a:t>
            </a:r>
            <a:r>
              <a:rPr lang="cs-CZ" sz="2400" dirty="0"/>
              <a:t> a odkapává z něj. 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V různorodé směsi můžeme rozeznat složky okem nebo optickým mikroskopem, ve stejnorodé směsi ne.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Při usazování můžeme oddělit složky různé hustoty.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8484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9124" y="260648"/>
            <a:ext cx="1006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Řešení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722313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B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751905"/>
            <a:ext cx="756084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Směsi se dělí na stejnorodé a různorodé.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Usazování, odstřeďování, filtrace, krystalizace, destilace, rektifikace, extrakce neboli vyluhování, sublimace, papírová chromatografie.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Suspenze je různorodá směs pevné látky a kapaliny, např. křída s vodou.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Pevné složky se zachytí na filtru a rozpuštěné protečou jako filtrát.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Při extrakci se oddělovaná složka rozpustí, získaný roztok se oddělí od původních filtrací, z filtrátu se oddělovaná složka získá odpařením rozpouštědla.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497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407</TotalTime>
  <Words>270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59</cp:revision>
  <dcterms:created xsi:type="dcterms:W3CDTF">2011-08-21T15:31:45Z</dcterms:created>
  <dcterms:modified xsi:type="dcterms:W3CDTF">2011-11-27T16:29:09Z</dcterms:modified>
</cp:coreProperties>
</file>