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7" r:id="rId7"/>
    <p:sldId id="268" r:id="rId8"/>
    <p:sldId id="261" r:id="rId9"/>
    <p:sldId id="260" r:id="rId10"/>
    <p:sldId id="262" r:id="rId11"/>
    <p:sldId id="263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20A82A-5F86-4CC4-B4FF-4419C667BC9F}" type="doc">
      <dgm:prSet loTypeId="urn:microsoft.com/office/officeart/2011/layout/InterconnectedBlock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99AB508-C110-4B77-A55B-A819F1B5EE79}">
      <dgm:prSet phldrT="[Text]"/>
      <dgm:spPr/>
      <dgm:t>
        <a:bodyPr/>
        <a:lstStyle/>
        <a:p>
          <a:r>
            <a:rPr lang="cs-CZ" dirty="0" smtClean="0"/>
            <a:t>únor 1848</a:t>
          </a:r>
          <a:endParaRPr lang="cs-CZ" dirty="0"/>
        </a:p>
      </dgm:t>
    </dgm:pt>
    <dgm:pt modelId="{B6EB2B07-8C34-4F81-AE4D-DE9FC1D72771}" type="parTrans" cxnId="{26E64A05-1636-4917-8E57-10DB94753F7E}">
      <dgm:prSet/>
      <dgm:spPr/>
      <dgm:t>
        <a:bodyPr/>
        <a:lstStyle/>
        <a:p>
          <a:endParaRPr lang="cs-CZ"/>
        </a:p>
      </dgm:t>
    </dgm:pt>
    <dgm:pt modelId="{8B2A5ED3-C851-4E2E-9F7B-B52E2D152284}" type="sibTrans" cxnId="{26E64A05-1636-4917-8E57-10DB94753F7E}">
      <dgm:prSet/>
      <dgm:spPr/>
      <dgm:t>
        <a:bodyPr/>
        <a:lstStyle/>
        <a:p>
          <a:endParaRPr lang="cs-CZ"/>
        </a:p>
      </dgm:t>
    </dgm:pt>
    <dgm:pt modelId="{C305148F-3A68-4CC4-B9F7-011F7B22E578}">
      <dgm:prSet phldrT="[Text]"/>
      <dgm:spPr/>
      <dgm:t>
        <a:bodyPr/>
        <a:lstStyle/>
        <a:p>
          <a:pPr algn="l"/>
          <a:r>
            <a:rPr lang="cs-CZ" dirty="0" smtClean="0"/>
            <a:t>Francie - </a:t>
          </a:r>
        </a:p>
        <a:p>
          <a:pPr algn="l"/>
          <a:r>
            <a:rPr lang="cs-CZ" dirty="0" smtClean="0"/>
            <a:t>____________</a:t>
          </a:r>
        </a:p>
        <a:p>
          <a:pPr algn="l"/>
          <a:r>
            <a:rPr lang="cs-CZ" dirty="0" smtClean="0"/>
            <a:t>____________</a:t>
          </a:r>
          <a:endParaRPr lang="cs-CZ" dirty="0"/>
        </a:p>
      </dgm:t>
    </dgm:pt>
    <dgm:pt modelId="{BE7F4516-7CEF-4E7C-B691-EBC65EAEE613}" type="parTrans" cxnId="{5D96248E-90E6-4414-9E26-2D806123D4D1}">
      <dgm:prSet/>
      <dgm:spPr/>
      <dgm:t>
        <a:bodyPr/>
        <a:lstStyle/>
        <a:p>
          <a:endParaRPr lang="cs-CZ"/>
        </a:p>
      </dgm:t>
    </dgm:pt>
    <dgm:pt modelId="{F4184B6A-AD3D-4C54-9539-70B9A7B898F5}" type="sibTrans" cxnId="{5D96248E-90E6-4414-9E26-2D806123D4D1}">
      <dgm:prSet/>
      <dgm:spPr/>
      <dgm:t>
        <a:bodyPr/>
        <a:lstStyle/>
        <a:p>
          <a:endParaRPr lang="cs-CZ"/>
        </a:p>
      </dgm:t>
    </dgm:pt>
    <dgm:pt modelId="{01AD57B3-FEEB-414C-BFBF-54365700B3BF}">
      <dgm:prSet phldrT="[Text]"/>
      <dgm:spPr/>
      <dgm:t>
        <a:bodyPr/>
        <a:lstStyle/>
        <a:p>
          <a:r>
            <a:rPr lang="cs-CZ" dirty="0" smtClean="0"/>
            <a:t>_________</a:t>
          </a:r>
          <a:endParaRPr lang="cs-CZ" dirty="0"/>
        </a:p>
      </dgm:t>
    </dgm:pt>
    <dgm:pt modelId="{679BE9BA-48E4-4DCF-8CD4-18C19E7EDFA9}" type="parTrans" cxnId="{19777D69-89A4-4902-84B6-C08732DBF336}">
      <dgm:prSet/>
      <dgm:spPr/>
      <dgm:t>
        <a:bodyPr/>
        <a:lstStyle/>
        <a:p>
          <a:endParaRPr lang="cs-CZ"/>
        </a:p>
      </dgm:t>
    </dgm:pt>
    <dgm:pt modelId="{3710F295-7653-4827-AA3A-21C81E0FC75A}" type="sibTrans" cxnId="{19777D69-89A4-4902-84B6-C08732DBF336}">
      <dgm:prSet/>
      <dgm:spPr/>
      <dgm:t>
        <a:bodyPr/>
        <a:lstStyle/>
        <a:p>
          <a:endParaRPr lang="cs-CZ"/>
        </a:p>
      </dgm:t>
    </dgm:pt>
    <dgm:pt modelId="{F7F86733-5BF2-4223-89F9-BE732CB7ACF1}">
      <dgm:prSet phldrT="[Text]"/>
      <dgm:spPr/>
      <dgm:t>
        <a:bodyPr/>
        <a:lstStyle/>
        <a:p>
          <a:pPr algn="l">
            <a:lnSpc>
              <a:spcPct val="150000"/>
            </a:lnSpc>
            <a:spcAft>
              <a:spcPts val="0"/>
            </a:spcAft>
          </a:pPr>
          <a:r>
            <a:rPr lang="cs-CZ" dirty="0" smtClean="0"/>
            <a:t>Německo - </a:t>
          </a:r>
        </a:p>
        <a:p>
          <a:pPr algn="l">
            <a:lnSpc>
              <a:spcPct val="150000"/>
            </a:lnSpc>
            <a:spcAft>
              <a:spcPts val="0"/>
            </a:spcAft>
          </a:pPr>
          <a:r>
            <a:rPr lang="cs-CZ" dirty="0" smtClean="0"/>
            <a:t>Zasedání parlamentu </a:t>
          </a:r>
        </a:p>
        <a:p>
          <a:pPr algn="l">
            <a:lnSpc>
              <a:spcPct val="150000"/>
            </a:lnSpc>
            <a:spcAft>
              <a:spcPts val="0"/>
            </a:spcAft>
          </a:pPr>
          <a:r>
            <a:rPr lang="cs-CZ" dirty="0" smtClean="0"/>
            <a:t>ve Frankfurtu nad Mohanem</a:t>
          </a:r>
          <a:endParaRPr lang="cs-CZ" dirty="0"/>
        </a:p>
      </dgm:t>
    </dgm:pt>
    <dgm:pt modelId="{40822922-D753-4B14-90A4-CE358C4690DF}" type="parTrans" cxnId="{82F601F0-E2D1-42A6-9A18-131D93B607AB}">
      <dgm:prSet/>
      <dgm:spPr/>
      <dgm:t>
        <a:bodyPr/>
        <a:lstStyle/>
        <a:p>
          <a:endParaRPr lang="cs-CZ"/>
        </a:p>
      </dgm:t>
    </dgm:pt>
    <dgm:pt modelId="{D1FB93DC-8466-476F-9F09-9633CB379540}" type="sibTrans" cxnId="{82F601F0-E2D1-42A6-9A18-131D93B607AB}">
      <dgm:prSet/>
      <dgm:spPr/>
      <dgm:t>
        <a:bodyPr/>
        <a:lstStyle/>
        <a:p>
          <a:endParaRPr lang="cs-CZ"/>
        </a:p>
      </dgm:t>
    </dgm:pt>
    <dgm:pt modelId="{1BC1AEE6-29A0-48DA-8281-DFAAF3E15DEA}">
      <dgm:prSet phldrT="[Text]"/>
      <dgm:spPr/>
      <dgm:t>
        <a:bodyPr/>
        <a:lstStyle/>
        <a:p>
          <a:r>
            <a:rPr lang="cs-CZ" dirty="0" smtClean="0"/>
            <a:t>červen </a:t>
          </a:r>
        </a:p>
        <a:p>
          <a:r>
            <a:rPr lang="cs-CZ" dirty="0" smtClean="0"/>
            <a:t>1848</a:t>
          </a:r>
          <a:endParaRPr lang="cs-CZ" dirty="0"/>
        </a:p>
      </dgm:t>
    </dgm:pt>
    <dgm:pt modelId="{DBCC9109-2416-4B3A-8E40-4A10BB281029}" type="parTrans" cxnId="{34D67B75-EEAC-4208-8371-38F57F96987F}">
      <dgm:prSet/>
      <dgm:spPr/>
      <dgm:t>
        <a:bodyPr/>
        <a:lstStyle/>
        <a:p>
          <a:endParaRPr lang="cs-CZ"/>
        </a:p>
      </dgm:t>
    </dgm:pt>
    <dgm:pt modelId="{76BCB5DC-6AC8-4C68-B4D6-14DB81A86A64}" type="sibTrans" cxnId="{34D67B75-EEAC-4208-8371-38F57F96987F}">
      <dgm:prSet/>
      <dgm:spPr/>
      <dgm:t>
        <a:bodyPr/>
        <a:lstStyle/>
        <a:p>
          <a:endParaRPr lang="cs-CZ"/>
        </a:p>
      </dgm:t>
    </dgm:pt>
    <dgm:pt modelId="{AE50CAC8-33E8-4FC6-8959-3E869FAAD7E3}">
      <dgm:prSet phldrT="[Text]"/>
      <dgm:spPr/>
      <dgm:t>
        <a:bodyPr/>
        <a:lstStyle/>
        <a:p>
          <a:r>
            <a:rPr lang="cs-CZ" dirty="0" smtClean="0"/>
            <a:t>prosinec 1848</a:t>
          </a:r>
          <a:endParaRPr lang="cs-CZ" dirty="0"/>
        </a:p>
      </dgm:t>
    </dgm:pt>
    <dgm:pt modelId="{C0FE4C1E-B98F-4E36-A07B-3F6A568CF1CE}" type="parTrans" cxnId="{B45B14EA-FF85-4737-8C97-EE85BA30C857}">
      <dgm:prSet/>
      <dgm:spPr/>
      <dgm:t>
        <a:bodyPr/>
        <a:lstStyle/>
        <a:p>
          <a:endParaRPr lang="cs-CZ"/>
        </a:p>
      </dgm:t>
    </dgm:pt>
    <dgm:pt modelId="{E9BB6A6D-7233-484F-83F4-4C832915637A}" type="sibTrans" cxnId="{B45B14EA-FF85-4737-8C97-EE85BA30C857}">
      <dgm:prSet/>
      <dgm:spPr/>
      <dgm:t>
        <a:bodyPr/>
        <a:lstStyle/>
        <a:p>
          <a:endParaRPr lang="cs-CZ"/>
        </a:p>
      </dgm:t>
    </dgm:pt>
    <dgm:pt modelId="{902AB43A-E94D-4B5F-AFD5-78ED81B24841}">
      <dgm:prSet phldrT="[Text]"/>
      <dgm:spPr/>
      <dgm:t>
        <a:bodyPr/>
        <a:lstStyle/>
        <a:p>
          <a:r>
            <a:rPr lang="cs-CZ" dirty="0" smtClean="0"/>
            <a:t>_____</a:t>
          </a:r>
          <a:endParaRPr lang="cs-CZ" dirty="0"/>
        </a:p>
      </dgm:t>
    </dgm:pt>
    <dgm:pt modelId="{D984CD94-A455-4EBC-9F75-7B9752C7E4C5}" type="parTrans" cxnId="{02AED76E-FEA5-4534-94E0-7654F244AA9A}">
      <dgm:prSet/>
      <dgm:spPr/>
      <dgm:t>
        <a:bodyPr/>
        <a:lstStyle/>
        <a:p>
          <a:endParaRPr lang="cs-CZ"/>
        </a:p>
      </dgm:t>
    </dgm:pt>
    <dgm:pt modelId="{CC0B153B-FC09-47E2-AE89-75C3556587F5}" type="sibTrans" cxnId="{02AED76E-FEA5-4534-94E0-7654F244AA9A}">
      <dgm:prSet/>
      <dgm:spPr/>
      <dgm:t>
        <a:bodyPr/>
        <a:lstStyle/>
        <a:p>
          <a:endParaRPr lang="cs-CZ"/>
        </a:p>
      </dgm:t>
    </dgm:pt>
    <dgm:pt modelId="{9431CE05-B35B-4E6A-AA6A-0F40A755F1DC}">
      <dgm:prSet/>
      <dgm:spPr/>
      <dgm:t>
        <a:bodyPr/>
        <a:lstStyle/>
        <a:p>
          <a:pPr algn="ctr">
            <a:lnSpc>
              <a:spcPct val="150000"/>
            </a:lnSpc>
            <a:spcAft>
              <a:spcPts val="0"/>
            </a:spcAft>
          </a:pPr>
          <a:r>
            <a:rPr lang="cs-CZ" dirty="0" smtClean="0"/>
            <a:t>Francie -</a:t>
          </a:r>
        </a:p>
        <a:p>
          <a:pPr algn="ctr">
            <a:lnSpc>
              <a:spcPct val="150000"/>
            </a:lnSpc>
            <a:spcAft>
              <a:spcPts val="0"/>
            </a:spcAft>
          </a:pPr>
          <a:r>
            <a:rPr lang="cs-CZ" dirty="0" smtClean="0"/>
            <a:t>Ludvík Napoleon</a:t>
          </a:r>
        </a:p>
        <a:p>
          <a:pPr algn="ctr">
            <a:lnSpc>
              <a:spcPct val="150000"/>
            </a:lnSpc>
            <a:spcAft>
              <a:spcPts val="0"/>
            </a:spcAft>
          </a:pPr>
          <a:r>
            <a:rPr lang="cs-CZ" dirty="0" smtClean="0"/>
            <a:t>císařem</a:t>
          </a:r>
        </a:p>
        <a:p>
          <a:pPr algn="ctr">
            <a:lnSpc>
              <a:spcPct val="150000"/>
            </a:lnSpc>
            <a:spcAft>
              <a:spcPts val="0"/>
            </a:spcAft>
          </a:pPr>
          <a:endParaRPr lang="cs-CZ" dirty="0" smtClean="0"/>
        </a:p>
        <a:p>
          <a:pPr algn="ctr">
            <a:lnSpc>
              <a:spcPct val="150000"/>
            </a:lnSpc>
            <a:spcAft>
              <a:spcPts val="0"/>
            </a:spcAft>
          </a:pPr>
          <a:endParaRPr lang="cs-CZ" dirty="0"/>
        </a:p>
      </dgm:t>
    </dgm:pt>
    <dgm:pt modelId="{46CFFC48-F26F-4F7E-9DEB-04073E518AF1}" type="parTrans" cxnId="{0055549E-8A93-4D4E-84D9-CC53FE5041D7}">
      <dgm:prSet/>
      <dgm:spPr/>
      <dgm:t>
        <a:bodyPr/>
        <a:lstStyle/>
        <a:p>
          <a:endParaRPr lang="cs-CZ"/>
        </a:p>
      </dgm:t>
    </dgm:pt>
    <dgm:pt modelId="{C25DB119-2527-4C16-AE59-0792D86E4EE6}" type="sibTrans" cxnId="{0055549E-8A93-4D4E-84D9-CC53FE5041D7}">
      <dgm:prSet/>
      <dgm:spPr/>
      <dgm:t>
        <a:bodyPr/>
        <a:lstStyle/>
        <a:p>
          <a:endParaRPr lang="cs-CZ"/>
        </a:p>
      </dgm:t>
    </dgm:pt>
    <dgm:pt modelId="{19F242A7-4BEC-4569-BD5C-B4C3B2D5ACD0}">
      <dgm:prSet/>
      <dgm:spPr/>
      <dgm:t>
        <a:bodyPr/>
        <a:lstStyle/>
        <a:p>
          <a:pPr algn="l">
            <a:lnSpc>
              <a:spcPct val="150000"/>
            </a:lnSpc>
            <a:spcAft>
              <a:spcPts val="0"/>
            </a:spcAft>
          </a:pPr>
          <a:r>
            <a:rPr lang="cs-CZ" dirty="0" smtClean="0"/>
            <a:t>Francie - </a:t>
          </a:r>
        </a:p>
        <a:p>
          <a:pPr algn="l">
            <a:lnSpc>
              <a:spcPct val="150000"/>
            </a:lnSpc>
            <a:spcAft>
              <a:spcPts val="0"/>
            </a:spcAft>
          </a:pPr>
          <a:r>
            <a:rPr lang="cs-CZ" dirty="0" smtClean="0"/>
            <a:t>______________</a:t>
          </a:r>
        </a:p>
        <a:p>
          <a:pPr algn="l">
            <a:lnSpc>
              <a:spcPct val="150000"/>
            </a:lnSpc>
            <a:spcAft>
              <a:spcPts val="0"/>
            </a:spcAft>
          </a:pPr>
          <a:r>
            <a:rPr lang="cs-CZ" dirty="0" smtClean="0"/>
            <a:t>______________</a:t>
          </a:r>
        </a:p>
        <a:p>
          <a:pPr algn="r">
            <a:lnSpc>
              <a:spcPct val="150000"/>
            </a:lnSpc>
            <a:spcAft>
              <a:spcPts val="0"/>
            </a:spcAft>
          </a:pPr>
          <a:r>
            <a:rPr lang="cs-CZ" dirty="0" smtClean="0"/>
            <a:t>______________</a:t>
          </a:r>
          <a:endParaRPr lang="cs-CZ" dirty="0"/>
        </a:p>
      </dgm:t>
    </dgm:pt>
    <dgm:pt modelId="{B2394850-02CF-4BB1-868B-1F68F569FA9D}" type="parTrans" cxnId="{16D144FC-8811-46E8-8070-85685067EC84}">
      <dgm:prSet/>
      <dgm:spPr/>
      <dgm:t>
        <a:bodyPr/>
        <a:lstStyle/>
        <a:p>
          <a:endParaRPr lang="cs-CZ"/>
        </a:p>
      </dgm:t>
    </dgm:pt>
    <dgm:pt modelId="{8C9948F8-7FE1-4E1E-BB41-9C0EE8126D44}" type="sibTrans" cxnId="{16D144FC-8811-46E8-8070-85685067EC84}">
      <dgm:prSet/>
      <dgm:spPr/>
      <dgm:t>
        <a:bodyPr/>
        <a:lstStyle/>
        <a:p>
          <a:endParaRPr lang="cs-CZ"/>
        </a:p>
      </dgm:t>
    </dgm:pt>
    <dgm:pt modelId="{5BE82370-5234-4F92-8B55-6C0892D90A20}">
      <dgm:prSet/>
      <dgm:spPr/>
      <dgm:t>
        <a:bodyPr/>
        <a:lstStyle/>
        <a:p>
          <a:pPr algn="l">
            <a:lnSpc>
              <a:spcPct val="150000"/>
            </a:lnSpc>
            <a:spcAft>
              <a:spcPts val="0"/>
            </a:spcAft>
          </a:pPr>
          <a:r>
            <a:rPr lang="cs-CZ" dirty="0" smtClean="0"/>
            <a:t>země  Koruny české – </a:t>
          </a:r>
        </a:p>
        <a:p>
          <a:pPr algn="l">
            <a:lnSpc>
              <a:spcPct val="150000"/>
            </a:lnSpc>
            <a:spcAft>
              <a:spcPts val="0"/>
            </a:spcAft>
          </a:pPr>
          <a:r>
            <a:rPr lang="cs-CZ" dirty="0" smtClean="0"/>
            <a:t>_____________</a:t>
          </a:r>
        </a:p>
        <a:p>
          <a:pPr algn="l">
            <a:lnSpc>
              <a:spcPct val="150000"/>
            </a:lnSpc>
            <a:spcAft>
              <a:spcPts val="0"/>
            </a:spcAft>
          </a:pPr>
          <a:r>
            <a:rPr lang="cs-CZ" dirty="0" smtClean="0"/>
            <a:t>_____________</a:t>
          </a:r>
          <a:endParaRPr lang="cs-CZ" dirty="0"/>
        </a:p>
      </dgm:t>
    </dgm:pt>
    <dgm:pt modelId="{6D5B8BEC-7374-44AB-AB9F-EC3DDE6AD80C}" type="parTrans" cxnId="{622057FA-152C-44AE-90B3-D68D7B1D58B2}">
      <dgm:prSet/>
      <dgm:spPr/>
      <dgm:t>
        <a:bodyPr/>
        <a:lstStyle/>
        <a:p>
          <a:endParaRPr lang="cs-CZ"/>
        </a:p>
      </dgm:t>
    </dgm:pt>
    <dgm:pt modelId="{13945AFF-DE5D-4366-B25D-D3F344302E61}" type="sibTrans" cxnId="{622057FA-152C-44AE-90B3-D68D7B1D58B2}">
      <dgm:prSet/>
      <dgm:spPr/>
      <dgm:t>
        <a:bodyPr/>
        <a:lstStyle/>
        <a:p>
          <a:endParaRPr lang="cs-CZ"/>
        </a:p>
      </dgm:t>
    </dgm:pt>
    <dgm:pt modelId="{642C783C-6CE2-4284-94F9-C7F7A5975788}" type="pres">
      <dgm:prSet presAssocID="{B020A82A-5F86-4CC4-B4FF-4419C667BC9F}" presName="Name0" presStyleCnt="0">
        <dgm:presLayoutVars>
          <dgm:chMax val="7"/>
          <dgm:chPref val="5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CEF324FA-F41F-4CC2-9CF3-19EC8ED0F548}" type="pres">
      <dgm:prSet presAssocID="{902AB43A-E94D-4B5F-AFD5-78ED81B24841}" presName="ChildAccent5" presStyleCnt="0"/>
      <dgm:spPr/>
    </dgm:pt>
    <dgm:pt modelId="{AB27FE23-E72F-44F1-8D94-3EA041E3E3DF}" type="pres">
      <dgm:prSet presAssocID="{902AB43A-E94D-4B5F-AFD5-78ED81B24841}" presName="ChildAccent" presStyleLbl="alignImgPlace1" presStyleIdx="0" presStyleCnt="5"/>
      <dgm:spPr/>
      <dgm:t>
        <a:bodyPr/>
        <a:lstStyle/>
        <a:p>
          <a:endParaRPr lang="cs-CZ"/>
        </a:p>
      </dgm:t>
    </dgm:pt>
    <dgm:pt modelId="{80B80901-A893-4E8C-8325-A1366DA4431B}" type="pres">
      <dgm:prSet presAssocID="{902AB43A-E94D-4B5F-AFD5-78ED81B24841}" presName="Child5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D01081-7782-40CA-853E-F838CCA65EF8}" type="pres">
      <dgm:prSet presAssocID="{902AB43A-E94D-4B5F-AFD5-78ED81B24841}" presName="Parent5" presStyleLbl="node1" presStyleIdx="0" presStyleCnt="5">
        <dgm:presLayoutVars>
          <dgm:chMax val="2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45BE9F-55A6-40E5-9A15-1F05BD491210}" type="pres">
      <dgm:prSet presAssocID="{AE50CAC8-33E8-4FC6-8959-3E869FAAD7E3}" presName="ChildAccent4" presStyleCnt="0"/>
      <dgm:spPr/>
    </dgm:pt>
    <dgm:pt modelId="{C3FCF69C-4B6C-4816-B73B-0EDC863B50DC}" type="pres">
      <dgm:prSet presAssocID="{AE50CAC8-33E8-4FC6-8959-3E869FAAD7E3}" presName="ChildAccent" presStyleLbl="alignImgPlace1" presStyleIdx="1" presStyleCnt="5" custLinFactNeighborX="-1771" custLinFactNeighborY="-415"/>
      <dgm:spPr/>
      <dgm:t>
        <a:bodyPr/>
        <a:lstStyle/>
        <a:p>
          <a:endParaRPr lang="cs-CZ"/>
        </a:p>
      </dgm:t>
    </dgm:pt>
    <dgm:pt modelId="{05B56D3D-00CE-4720-9833-54C05CC8B356}" type="pres">
      <dgm:prSet presAssocID="{AE50CAC8-33E8-4FC6-8959-3E869FAAD7E3}" presName="Child4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E99AA3-5546-45AE-B3D4-0C9C77220A6F}" type="pres">
      <dgm:prSet presAssocID="{AE50CAC8-33E8-4FC6-8959-3E869FAAD7E3}" presName="Parent4" presStyleLbl="node1" presStyleIdx="1" presStyleCnt="5">
        <dgm:presLayoutVars>
          <dgm:chMax val="2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EE5952-C059-4FA0-8873-1991DBA5745A}" type="pres">
      <dgm:prSet presAssocID="{1BC1AEE6-29A0-48DA-8281-DFAAF3E15DEA}" presName="ChildAccent3" presStyleCnt="0"/>
      <dgm:spPr/>
    </dgm:pt>
    <dgm:pt modelId="{02591910-92A3-4A4A-AA72-E5AEA88800A3}" type="pres">
      <dgm:prSet presAssocID="{1BC1AEE6-29A0-48DA-8281-DFAAF3E15DEA}" presName="ChildAccent" presStyleLbl="alignImgPlace1" presStyleIdx="2" presStyleCnt="5"/>
      <dgm:spPr/>
      <dgm:t>
        <a:bodyPr/>
        <a:lstStyle/>
        <a:p>
          <a:endParaRPr lang="cs-CZ"/>
        </a:p>
      </dgm:t>
    </dgm:pt>
    <dgm:pt modelId="{E06E0D83-790A-40C3-BC45-3E35F7A11B56}" type="pres">
      <dgm:prSet presAssocID="{1BC1AEE6-29A0-48DA-8281-DFAAF3E15DEA}" presName="Child3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5103EB-0C20-4ABF-B426-3873C8D5C9D5}" type="pres">
      <dgm:prSet presAssocID="{1BC1AEE6-29A0-48DA-8281-DFAAF3E15DEA}" presName="Parent3" presStyleLbl="node1" presStyleIdx="2" presStyleCnt="5">
        <dgm:presLayoutVars>
          <dgm:chMax val="2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39BDDE-32EF-4034-AF7F-59BFF87801F6}" type="pres">
      <dgm:prSet presAssocID="{01AD57B3-FEEB-414C-BFBF-54365700B3BF}" presName="ChildAccent2" presStyleCnt="0"/>
      <dgm:spPr/>
    </dgm:pt>
    <dgm:pt modelId="{2407DBF5-295C-45AE-AAEC-10CC6F0F57A6}" type="pres">
      <dgm:prSet presAssocID="{01AD57B3-FEEB-414C-BFBF-54365700B3BF}" presName="ChildAccent" presStyleLbl="alignImgPlace1" presStyleIdx="3" presStyleCnt="5"/>
      <dgm:spPr/>
      <dgm:t>
        <a:bodyPr/>
        <a:lstStyle/>
        <a:p>
          <a:endParaRPr lang="cs-CZ"/>
        </a:p>
      </dgm:t>
    </dgm:pt>
    <dgm:pt modelId="{7CD2709C-DAFF-45A1-AEF5-E422772DAF2A}" type="pres">
      <dgm:prSet presAssocID="{01AD57B3-FEEB-414C-BFBF-54365700B3BF}" presName="Child2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128A8C-EC2F-47C7-A987-BB2D863D9C99}" type="pres">
      <dgm:prSet presAssocID="{01AD57B3-FEEB-414C-BFBF-54365700B3BF}" presName="Parent2" presStyleLbl="node1" presStyleIdx="3" presStyleCnt="5">
        <dgm:presLayoutVars>
          <dgm:chMax val="2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0E1128-8BB7-473C-95C1-D970E0A6A770}" type="pres">
      <dgm:prSet presAssocID="{D99AB508-C110-4B77-A55B-A819F1B5EE79}" presName="ChildAccent1" presStyleCnt="0"/>
      <dgm:spPr/>
    </dgm:pt>
    <dgm:pt modelId="{270D4C27-C3EB-4AF0-8316-434E00C75749}" type="pres">
      <dgm:prSet presAssocID="{D99AB508-C110-4B77-A55B-A819F1B5EE79}" presName="ChildAccent" presStyleLbl="alignImgPlace1" presStyleIdx="4" presStyleCnt="5"/>
      <dgm:spPr/>
      <dgm:t>
        <a:bodyPr/>
        <a:lstStyle/>
        <a:p>
          <a:endParaRPr lang="cs-CZ"/>
        </a:p>
      </dgm:t>
    </dgm:pt>
    <dgm:pt modelId="{44D95DD3-A3B9-487D-8B4B-B67B56423D45}" type="pres">
      <dgm:prSet presAssocID="{D99AB508-C110-4B77-A55B-A819F1B5EE79}" presName="Child1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7C05DC-D1B5-4DBB-9643-B7FB6D4922C6}" type="pres">
      <dgm:prSet presAssocID="{D99AB508-C110-4B77-A55B-A819F1B5EE79}" presName="Parent1" presStyleLbl="node1" presStyleIdx="4" presStyleCnt="5">
        <dgm:presLayoutVars>
          <dgm:chMax val="2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E64A05-1636-4917-8E57-10DB94753F7E}" srcId="{B020A82A-5F86-4CC4-B4FF-4419C667BC9F}" destId="{D99AB508-C110-4B77-A55B-A819F1B5EE79}" srcOrd="0" destOrd="0" parTransId="{B6EB2B07-8C34-4F81-AE4D-DE9FC1D72771}" sibTransId="{8B2A5ED3-C851-4E2E-9F7B-B52E2D152284}"/>
    <dgm:cxn modelId="{B4DF8FEA-19D0-4456-9BDC-E198733F1AB9}" type="presOf" srcId="{5BE82370-5234-4F92-8B55-6C0892D90A20}" destId="{E06E0D83-790A-40C3-BC45-3E35F7A11B56}" srcOrd="1" destOrd="0" presId="urn:microsoft.com/office/officeart/2011/layout/InterconnectedBlockProcess"/>
    <dgm:cxn modelId="{7C0233A0-320F-4418-AA3C-C2D6B70ED8A5}" type="presOf" srcId="{C305148F-3A68-4CC4-B9F7-011F7B22E578}" destId="{270D4C27-C3EB-4AF0-8316-434E00C75749}" srcOrd="0" destOrd="0" presId="urn:microsoft.com/office/officeart/2011/layout/InterconnectedBlockProcess"/>
    <dgm:cxn modelId="{8A773CF9-E487-4FBC-8005-C9FC7B054004}" type="presOf" srcId="{01AD57B3-FEEB-414C-BFBF-54365700B3BF}" destId="{B6128A8C-EC2F-47C7-A987-BB2D863D9C99}" srcOrd="0" destOrd="0" presId="urn:microsoft.com/office/officeart/2011/layout/InterconnectedBlockProcess"/>
    <dgm:cxn modelId="{9815FAE9-145E-47EE-ACC1-84E167EFD47B}" type="presOf" srcId="{902AB43A-E94D-4B5F-AFD5-78ED81B24841}" destId="{1BD01081-7782-40CA-853E-F838CCA65EF8}" srcOrd="0" destOrd="0" presId="urn:microsoft.com/office/officeart/2011/layout/InterconnectedBlockProcess"/>
    <dgm:cxn modelId="{BA6CA31C-E12C-44BD-9C83-4080FB854568}" type="presOf" srcId="{19F242A7-4BEC-4569-BD5C-B4C3B2D5ACD0}" destId="{05B56D3D-00CE-4720-9833-54C05CC8B356}" srcOrd="1" destOrd="0" presId="urn:microsoft.com/office/officeart/2011/layout/InterconnectedBlockProcess"/>
    <dgm:cxn modelId="{16D144FC-8811-46E8-8070-85685067EC84}" srcId="{AE50CAC8-33E8-4FC6-8959-3E869FAAD7E3}" destId="{19F242A7-4BEC-4569-BD5C-B4C3B2D5ACD0}" srcOrd="0" destOrd="0" parTransId="{B2394850-02CF-4BB1-868B-1F68F569FA9D}" sibTransId="{8C9948F8-7FE1-4E1E-BB41-9C0EE8126D44}"/>
    <dgm:cxn modelId="{82F601F0-E2D1-42A6-9A18-131D93B607AB}" srcId="{01AD57B3-FEEB-414C-BFBF-54365700B3BF}" destId="{F7F86733-5BF2-4223-89F9-BE732CB7ACF1}" srcOrd="0" destOrd="0" parTransId="{40822922-D753-4B14-90A4-CE358C4690DF}" sibTransId="{D1FB93DC-8466-476F-9F09-9633CB379540}"/>
    <dgm:cxn modelId="{7F5268A6-785C-4F75-8F9A-ACEA999D8023}" type="presOf" srcId="{F7F86733-5BF2-4223-89F9-BE732CB7ACF1}" destId="{7CD2709C-DAFF-45A1-AEF5-E422772DAF2A}" srcOrd="1" destOrd="0" presId="urn:microsoft.com/office/officeart/2011/layout/InterconnectedBlockProcess"/>
    <dgm:cxn modelId="{0180BF83-221B-4874-A06E-F99D78B1F707}" type="presOf" srcId="{F7F86733-5BF2-4223-89F9-BE732CB7ACF1}" destId="{2407DBF5-295C-45AE-AAEC-10CC6F0F57A6}" srcOrd="0" destOrd="0" presId="urn:microsoft.com/office/officeart/2011/layout/InterconnectedBlockProcess"/>
    <dgm:cxn modelId="{34D67B75-EEAC-4208-8371-38F57F96987F}" srcId="{B020A82A-5F86-4CC4-B4FF-4419C667BC9F}" destId="{1BC1AEE6-29A0-48DA-8281-DFAAF3E15DEA}" srcOrd="2" destOrd="0" parTransId="{DBCC9109-2416-4B3A-8E40-4A10BB281029}" sibTransId="{76BCB5DC-6AC8-4C68-B4D6-14DB81A86A64}"/>
    <dgm:cxn modelId="{CCE8F4DE-3DDA-4FE7-B965-57B25045E13E}" type="presOf" srcId="{9431CE05-B35B-4E6A-AA6A-0F40A755F1DC}" destId="{AB27FE23-E72F-44F1-8D94-3EA041E3E3DF}" srcOrd="0" destOrd="0" presId="urn:microsoft.com/office/officeart/2011/layout/InterconnectedBlockProcess"/>
    <dgm:cxn modelId="{0055549E-8A93-4D4E-84D9-CC53FE5041D7}" srcId="{902AB43A-E94D-4B5F-AFD5-78ED81B24841}" destId="{9431CE05-B35B-4E6A-AA6A-0F40A755F1DC}" srcOrd="0" destOrd="0" parTransId="{46CFFC48-F26F-4F7E-9DEB-04073E518AF1}" sibTransId="{C25DB119-2527-4C16-AE59-0792D86E4EE6}"/>
    <dgm:cxn modelId="{B45B14EA-FF85-4737-8C97-EE85BA30C857}" srcId="{B020A82A-5F86-4CC4-B4FF-4419C667BC9F}" destId="{AE50CAC8-33E8-4FC6-8959-3E869FAAD7E3}" srcOrd="3" destOrd="0" parTransId="{C0FE4C1E-B98F-4E36-A07B-3F6A568CF1CE}" sibTransId="{E9BB6A6D-7233-484F-83F4-4C832915637A}"/>
    <dgm:cxn modelId="{02AED76E-FEA5-4534-94E0-7654F244AA9A}" srcId="{B020A82A-5F86-4CC4-B4FF-4419C667BC9F}" destId="{902AB43A-E94D-4B5F-AFD5-78ED81B24841}" srcOrd="4" destOrd="0" parTransId="{D984CD94-A455-4EBC-9F75-7B9752C7E4C5}" sibTransId="{CC0B153B-FC09-47E2-AE89-75C3556587F5}"/>
    <dgm:cxn modelId="{AB34A864-CCE6-4ADB-B6A2-C4DCD8DEF3A4}" type="presOf" srcId="{B020A82A-5F86-4CC4-B4FF-4419C667BC9F}" destId="{642C783C-6CE2-4284-94F9-C7F7A5975788}" srcOrd="0" destOrd="0" presId="urn:microsoft.com/office/officeart/2011/layout/InterconnectedBlockProcess"/>
    <dgm:cxn modelId="{57BE6739-E8DE-41AB-B51F-FCC5F4CEF596}" type="presOf" srcId="{C305148F-3A68-4CC4-B9F7-011F7B22E578}" destId="{44D95DD3-A3B9-487D-8B4B-B67B56423D45}" srcOrd="1" destOrd="0" presId="urn:microsoft.com/office/officeart/2011/layout/InterconnectedBlockProcess"/>
    <dgm:cxn modelId="{D28CF921-7A63-477D-9E1E-D759275429E5}" type="presOf" srcId="{5BE82370-5234-4F92-8B55-6C0892D90A20}" destId="{02591910-92A3-4A4A-AA72-E5AEA88800A3}" srcOrd="0" destOrd="0" presId="urn:microsoft.com/office/officeart/2011/layout/InterconnectedBlockProcess"/>
    <dgm:cxn modelId="{5D96248E-90E6-4414-9E26-2D806123D4D1}" srcId="{D99AB508-C110-4B77-A55B-A819F1B5EE79}" destId="{C305148F-3A68-4CC4-B9F7-011F7B22E578}" srcOrd="0" destOrd="0" parTransId="{BE7F4516-7CEF-4E7C-B691-EBC65EAEE613}" sibTransId="{F4184B6A-AD3D-4C54-9539-70B9A7B898F5}"/>
    <dgm:cxn modelId="{5F048546-321A-4378-87B0-5C01E5E9B6F8}" type="presOf" srcId="{AE50CAC8-33E8-4FC6-8959-3E869FAAD7E3}" destId="{7BE99AA3-5546-45AE-B3D4-0C9C77220A6F}" srcOrd="0" destOrd="0" presId="urn:microsoft.com/office/officeart/2011/layout/InterconnectedBlockProcess"/>
    <dgm:cxn modelId="{19777D69-89A4-4902-84B6-C08732DBF336}" srcId="{B020A82A-5F86-4CC4-B4FF-4419C667BC9F}" destId="{01AD57B3-FEEB-414C-BFBF-54365700B3BF}" srcOrd="1" destOrd="0" parTransId="{679BE9BA-48E4-4DCF-8CD4-18C19E7EDFA9}" sibTransId="{3710F295-7653-4827-AA3A-21C81E0FC75A}"/>
    <dgm:cxn modelId="{622057FA-152C-44AE-90B3-D68D7B1D58B2}" srcId="{1BC1AEE6-29A0-48DA-8281-DFAAF3E15DEA}" destId="{5BE82370-5234-4F92-8B55-6C0892D90A20}" srcOrd="0" destOrd="0" parTransId="{6D5B8BEC-7374-44AB-AB9F-EC3DDE6AD80C}" sibTransId="{13945AFF-DE5D-4366-B25D-D3F344302E61}"/>
    <dgm:cxn modelId="{67F6F05D-5F92-4E00-A5CA-EC0FD23CA6CE}" type="presOf" srcId="{D99AB508-C110-4B77-A55B-A819F1B5EE79}" destId="{257C05DC-D1B5-4DBB-9643-B7FB6D4922C6}" srcOrd="0" destOrd="0" presId="urn:microsoft.com/office/officeart/2011/layout/InterconnectedBlockProcess"/>
    <dgm:cxn modelId="{89AC18C4-ED25-4146-B185-D197829A5A96}" type="presOf" srcId="{9431CE05-B35B-4E6A-AA6A-0F40A755F1DC}" destId="{80B80901-A893-4E8C-8325-A1366DA4431B}" srcOrd="1" destOrd="0" presId="urn:microsoft.com/office/officeart/2011/layout/InterconnectedBlockProcess"/>
    <dgm:cxn modelId="{4F79B3B5-90A9-4BF3-B284-E7E998415544}" type="presOf" srcId="{19F242A7-4BEC-4569-BD5C-B4C3B2D5ACD0}" destId="{C3FCF69C-4B6C-4816-B73B-0EDC863B50DC}" srcOrd="0" destOrd="0" presId="urn:microsoft.com/office/officeart/2011/layout/InterconnectedBlockProcess"/>
    <dgm:cxn modelId="{59A69F6C-C5E5-4A17-9757-B48D25257AB3}" type="presOf" srcId="{1BC1AEE6-29A0-48DA-8281-DFAAF3E15DEA}" destId="{C05103EB-0C20-4ABF-B426-3873C8D5C9D5}" srcOrd="0" destOrd="0" presId="urn:microsoft.com/office/officeart/2011/layout/InterconnectedBlockProcess"/>
    <dgm:cxn modelId="{A8440B4D-11F3-4DB1-99B0-273BDD9D0F89}" type="presParOf" srcId="{642C783C-6CE2-4284-94F9-C7F7A5975788}" destId="{CEF324FA-F41F-4CC2-9CF3-19EC8ED0F548}" srcOrd="0" destOrd="0" presId="urn:microsoft.com/office/officeart/2011/layout/InterconnectedBlockProcess"/>
    <dgm:cxn modelId="{65E42F6B-5329-46B0-9EBA-20E6EDDE62A0}" type="presParOf" srcId="{CEF324FA-F41F-4CC2-9CF3-19EC8ED0F548}" destId="{AB27FE23-E72F-44F1-8D94-3EA041E3E3DF}" srcOrd="0" destOrd="0" presId="urn:microsoft.com/office/officeart/2011/layout/InterconnectedBlockProcess"/>
    <dgm:cxn modelId="{49BF9187-4037-44D0-B202-B479F36062E6}" type="presParOf" srcId="{642C783C-6CE2-4284-94F9-C7F7A5975788}" destId="{80B80901-A893-4E8C-8325-A1366DA4431B}" srcOrd="1" destOrd="0" presId="urn:microsoft.com/office/officeart/2011/layout/InterconnectedBlockProcess"/>
    <dgm:cxn modelId="{516FF822-CA5C-4D49-8E1C-AB2B89F62E8D}" type="presParOf" srcId="{642C783C-6CE2-4284-94F9-C7F7A5975788}" destId="{1BD01081-7782-40CA-853E-F838CCA65EF8}" srcOrd="2" destOrd="0" presId="urn:microsoft.com/office/officeart/2011/layout/InterconnectedBlockProcess"/>
    <dgm:cxn modelId="{793D0F83-E3BF-4AF7-A249-583BD6AF6495}" type="presParOf" srcId="{642C783C-6CE2-4284-94F9-C7F7A5975788}" destId="{0545BE9F-55A6-40E5-9A15-1F05BD491210}" srcOrd="3" destOrd="0" presId="urn:microsoft.com/office/officeart/2011/layout/InterconnectedBlockProcess"/>
    <dgm:cxn modelId="{3AFC9BEF-B3A8-4594-AF51-4F1B56DE54E5}" type="presParOf" srcId="{0545BE9F-55A6-40E5-9A15-1F05BD491210}" destId="{C3FCF69C-4B6C-4816-B73B-0EDC863B50DC}" srcOrd="0" destOrd="0" presId="urn:microsoft.com/office/officeart/2011/layout/InterconnectedBlockProcess"/>
    <dgm:cxn modelId="{818BE6A9-1000-4D1F-8B29-E8F94F9DE7B6}" type="presParOf" srcId="{642C783C-6CE2-4284-94F9-C7F7A5975788}" destId="{05B56D3D-00CE-4720-9833-54C05CC8B356}" srcOrd="4" destOrd="0" presId="urn:microsoft.com/office/officeart/2011/layout/InterconnectedBlockProcess"/>
    <dgm:cxn modelId="{9705A209-BAD2-4EB6-BFB1-85C1CB3E3EA9}" type="presParOf" srcId="{642C783C-6CE2-4284-94F9-C7F7A5975788}" destId="{7BE99AA3-5546-45AE-B3D4-0C9C77220A6F}" srcOrd="5" destOrd="0" presId="urn:microsoft.com/office/officeart/2011/layout/InterconnectedBlockProcess"/>
    <dgm:cxn modelId="{99653A1E-D1ED-40BB-8AA5-C4A3E626386B}" type="presParOf" srcId="{642C783C-6CE2-4284-94F9-C7F7A5975788}" destId="{3CEE5952-C059-4FA0-8873-1991DBA5745A}" srcOrd="6" destOrd="0" presId="urn:microsoft.com/office/officeart/2011/layout/InterconnectedBlockProcess"/>
    <dgm:cxn modelId="{7704DF4E-511B-4095-B111-5C466D85AB20}" type="presParOf" srcId="{3CEE5952-C059-4FA0-8873-1991DBA5745A}" destId="{02591910-92A3-4A4A-AA72-E5AEA88800A3}" srcOrd="0" destOrd="0" presId="urn:microsoft.com/office/officeart/2011/layout/InterconnectedBlockProcess"/>
    <dgm:cxn modelId="{283A2050-1EF2-40A5-A162-E4AD348E847B}" type="presParOf" srcId="{642C783C-6CE2-4284-94F9-C7F7A5975788}" destId="{E06E0D83-790A-40C3-BC45-3E35F7A11B56}" srcOrd="7" destOrd="0" presId="urn:microsoft.com/office/officeart/2011/layout/InterconnectedBlockProcess"/>
    <dgm:cxn modelId="{B1AB5C00-1F58-45B2-8607-4D9FA0E7A28C}" type="presParOf" srcId="{642C783C-6CE2-4284-94F9-C7F7A5975788}" destId="{C05103EB-0C20-4ABF-B426-3873C8D5C9D5}" srcOrd="8" destOrd="0" presId="urn:microsoft.com/office/officeart/2011/layout/InterconnectedBlockProcess"/>
    <dgm:cxn modelId="{CFFD385D-4B59-4ADF-AA6B-CBAE6B769FD9}" type="presParOf" srcId="{642C783C-6CE2-4284-94F9-C7F7A5975788}" destId="{6139BDDE-32EF-4034-AF7F-59BFF87801F6}" srcOrd="9" destOrd="0" presId="urn:microsoft.com/office/officeart/2011/layout/InterconnectedBlockProcess"/>
    <dgm:cxn modelId="{F5C9196C-B3E7-4DC2-8B38-402593D6E611}" type="presParOf" srcId="{6139BDDE-32EF-4034-AF7F-59BFF87801F6}" destId="{2407DBF5-295C-45AE-AAEC-10CC6F0F57A6}" srcOrd="0" destOrd="0" presId="urn:microsoft.com/office/officeart/2011/layout/InterconnectedBlockProcess"/>
    <dgm:cxn modelId="{6538C7F7-5A3C-4C4E-97AA-4706CD9F293C}" type="presParOf" srcId="{642C783C-6CE2-4284-94F9-C7F7A5975788}" destId="{7CD2709C-DAFF-45A1-AEF5-E422772DAF2A}" srcOrd="10" destOrd="0" presId="urn:microsoft.com/office/officeart/2011/layout/InterconnectedBlockProcess"/>
    <dgm:cxn modelId="{9AC2DB6A-F9F2-4FDC-AB55-3368C28C0388}" type="presParOf" srcId="{642C783C-6CE2-4284-94F9-C7F7A5975788}" destId="{B6128A8C-EC2F-47C7-A987-BB2D863D9C99}" srcOrd="11" destOrd="0" presId="urn:microsoft.com/office/officeart/2011/layout/InterconnectedBlockProcess"/>
    <dgm:cxn modelId="{3EBA0B04-F445-40D2-97A5-C149EFE2779B}" type="presParOf" srcId="{642C783C-6CE2-4284-94F9-C7F7A5975788}" destId="{0B0E1128-8BB7-473C-95C1-D970E0A6A770}" srcOrd="12" destOrd="0" presId="urn:microsoft.com/office/officeart/2011/layout/InterconnectedBlockProcess"/>
    <dgm:cxn modelId="{BEFBBC01-6193-4E62-9B11-F2BCB756443B}" type="presParOf" srcId="{0B0E1128-8BB7-473C-95C1-D970E0A6A770}" destId="{270D4C27-C3EB-4AF0-8316-434E00C75749}" srcOrd="0" destOrd="0" presId="urn:microsoft.com/office/officeart/2011/layout/InterconnectedBlockProcess"/>
    <dgm:cxn modelId="{9B46B2CD-D849-4A4A-A46D-64CF5173F32A}" type="presParOf" srcId="{642C783C-6CE2-4284-94F9-C7F7A5975788}" destId="{44D95DD3-A3B9-487D-8B4B-B67B56423D45}" srcOrd="13" destOrd="0" presId="urn:microsoft.com/office/officeart/2011/layout/InterconnectedBlockProcess"/>
    <dgm:cxn modelId="{731E88EF-2C98-4498-B7D4-FA92F8082594}" type="presParOf" srcId="{642C783C-6CE2-4284-94F9-C7F7A5975788}" destId="{257C05DC-D1B5-4DBB-9643-B7FB6D4922C6}" srcOrd="14" destOrd="0" presId="urn:microsoft.com/office/officeart/2011/layout/InterconnectedBlockProcess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B27FE23-E72F-44F1-8D94-3EA041E3E3DF}">
      <dsp:nvSpPr>
        <dsp:cNvPr id="0" name=""/>
        <dsp:cNvSpPr/>
      </dsp:nvSpPr>
      <dsp:spPr>
        <a:xfrm>
          <a:off x="7027099" y="1040070"/>
          <a:ext cx="1638097" cy="4160281"/>
        </a:xfrm>
        <a:prstGeom prst="wedgeRectCallout">
          <a:avLst>
            <a:gd name="adj1" fmla="val 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47625" rIns="47625" bIns="47625" numCol="1" spcCol="1270" anchor="t" anchorCtr="0">
          <a:noAutofit/>
        </a:bodyPr>
        <a:lstStyle/>
        <a:p>
          <a:pPr lvl="0" algn="ctr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Francie -</a:t>
          </a:r>
        </a:p>
        <a:p>
          <a:pPr lvl="0" algn="ctr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Ludvík Napoleon</a:t>
          </a:r>
        </a:p>
        <a:p>
          <a:pPr lvl="0" algn="ctr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císařem</a:t>
          </a:r>
        </a:p>
        <a:p>
          <a:pPr lvl="0" algn="ctr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endParaRPr lang="cs-CZ" sz="1500" kern="1200" dirty="0" smtClean="0"/>
        </a:p>
        <a:p>
          <a:pPr lvl="0" algn="ctr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endParaRPr lang="cs-CZ" sz="1500" kern="1200" dirty="0"/>
        </a:p>
      </dsp:txBody>
      <dsp:txXfrm>
        <a:off x="7235034" y="1040070"/>
        <a:ext cx="1430163" cy="4160281"/>
      </dsp:txXfrm>
    </dsp:sp>
    <dsp:sp modelId="{1BD01081-7782-40CA-853E-F838CCA65EF8}">
      <dsp:nvSpPr>
        <dsp:cNvPr id="0" name=""/>
        <dsp:cNvSpPr/>
      </dsp:nvSpPr>
      <dsp:spPr>
        <a:xfrm>
          <a:off x="7027099" y="0"/>
          <a:ext cx="1638097" cy="10400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25" tIns="60325" rIns="60325" bIns="6032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_____</a:t>
          </a:r>
          <a:endParaRPr lang="cs-CZ" sz="1900" kern="1200" dirty="0"/>
        </a:p>
      </dsp:txBody>
      <dsp:txXfrm>
        <a:off x="7027099" y="0"/>
        <a:ext cx="1638097" cy="1040070"/>
      </dsp:txXfrm>
    </dsp:sp>
    <dsp:sp modelId="{C3FCF69C-4B6C-4816-B73B-0EDC863B50DC}">
      <dsp:nvSpPr>
        <dsp:cNvPr id="0" name=""/>
        <dsp:cNvSpPr/>
      </dsp:nvSpPr>
      <dsp:spPr>
        <a:xfrm>
          <a:off x="5364084" y="1023884"/>
          <a:ext cx="1638097" cy="3900264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47625" rIns="47625" bIns="47625" numCol="1" spcCol="1270" anchor="t" anchorCtr="0">
          <a:noAutofit/>
        </a:bodyPr>
        <a:lstStyle/>
        <a:p>
          <a:pPr lvl="0" algn="l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Francie - </a:t>
          </a:r>
        </a:p>
        <a:p>
          <a:pPr lvl="0" algn="l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______________</a:t>
          </a:r>
        </a:p>
        <a:p>
          <a:pPr lvl="0" algn="l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______________</a:t>
          </a:r>
        </a:p>
        <a:p>
          <a:pPr lvl="0" algn="r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______________</a:t>
          </a:r>
          <a:endParaRPr lang="cs-CZ" sz="1500" kern="1200" dirty="0"/>
        </a:p>
      </dsp:txBody>
      <dsp:txXfrm>
        <a:off x="5572019" y="1023884"/>
        <a:ext cx="1430163" cy="3900264"/>
      </dsp:txXfrm>
    </dsp:sp>
    <dsp:sp modelId="{7BE99AA3-5546-45AE-B3D4-0C9C77220A6F}">
      <dsp:nvSpPr>
        <dsp:cNvPr id="0" name=""/>
        <dsp:cNvSpPr/>
      </dsp:nvSpPr>
      <dsp:spPr>
        <a:xfrm>
          <a:off x="5393095" y="130008"/>
          <a:ext cx="1638097" cy="9100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25" tIns="60325" rIns="60325" bIns="6032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prosinec 1848</a:t>
          </a:r>
          <a:endParaRPr lang="cs-CZ" sz="1900" kern="1200" dirty="0"/>
        </a:p>
      </dsp:txBody>
      <dsp:txXfrm>
        <a:off x="5393095" y="130008"/>
        <a:ext cx="1638097" cy="910061"/>
      </dsp:txXfrm>
    </dsp:sp>
    <dsp:sp modelId="{02591910-92A3-4A4A-AA72-E5AEA88800A3}">
      <dsp:nvSpPr>
        <dsp:cNvPr id="0" name=""/>
        <dsp:cNvSpPr/>
      </dsp:nvSpPr>
      <dsp:spPr>
        <a:xfrm>
          <a:off x="3754997" y="1040070"/>
          <a:ext cx="1638097" cy="3640246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47625" rIns="47625" bIns="47625" numCol="1" spcCol="1270" anchor="t" anchorCtr="0">
          <a:noAutofit/>
        </a:bodyPr>
        <a:lstStyle/>
        <a:p>
          <a:pPr lvl="0" algn="l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země  Koruny české – </a:t>
          </a:r>
        </a:p>
        <a:p>
          <a:pPr lvl="0" algn="l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_____________</a:t>
          </a:r>
        </a:p>
        <a:p>
          <a:pPr lvl="0" algn="l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_____________</a:t>
          </a:r>
          <a:endParaRPr lang="cs-CZ" sz="1500" kern="1200" dirty="0"/>
        </a:p>
      </dsp:txBody>
      <dsp:txXfrm>
        <a:off x="3962932" y="1040070"/>
        <a:ext cx="1430163" cy="3640246"/>
      </dsp:txXfrm>
    </dsp:sp>
    <dsp:sp modelId="{C05103EB-0C20-4ABF-B426-3873C8D5C9D5}">
      <dsp:nvSpPr>
        <dsp:cNvPr id="0" name=""/>
        <dsp:cNvSpPr/>
      </dsp:nvSpPr>
      <dsp:spPr>
        <a:xfrm>
          <a:off x="3754997" y="264177"/>
          <a:ext cx="1638097" cy="7800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25" tIns="60325" rIns="60325" bIns="6032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červen 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1848</a:t>
          </a:r>
          <a:endParaRPr lang="cs-CZ" sz="1900" kern="1200" dirty="0"/>
        </a:p>
      </dsp:txBody>
      <dsp:txXfrm>
        <a:off x="3754997" y="264177"/>
        <a:ext cx="1638097" cy="780052"/>
      </dsp:txXfrm>
    </dsp:sp>
    <dsp:sp modelId="{2407DBF5-295C-45AE-AAEC-10CC6F0F57A6}">
      <dsp:nvSpPr>
        <dsp:cNvPr id="0" name=""/>
        <dsp:cNvSpPr/>
      </dsp:nvSpPr>
      <dsp:spPr>
        <a:xfrm>
          <a:off x="2116900" y="1040070"/>
          <a:ext cx="1638097" cy="3380228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47625" rIns="47625" bIns="47625" numCol="1" spcCol="1270" anchor="t" anchorCtr="0">
          <a:noAutofit/>
        </a:bodyPr>
        <a:lstStyle/>
        <a:p>
          <a:pPr lvl="0" algn="l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Německo - </a:t>
          </a:r>
        </a:p>
        <a:p>
          <a:pPr lvl="0" algn="l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Zasedání parlamentu </a:t>
          </a:r>
        </a:p>
        <a:p>
          <a:pPr lvl="0" algn="l" defTabSz="666750">
            <a:lnSpc>
              <a:spcPct val="150000"/>
            </a:lnSpc>
            <a:spcBef>
              <a:spcPct val="0"/>
            </a:spcBef>
            <a:spcAft>
              <a:spcPts val="0"/>
            </a:spcAft>
          </a:pPr>
          <a:r>
            <a:rPr lang="cs-CZ" sz="1500" kern="1200" dirty="0" smtClean="0"/>
            <a:t>ve Frankfurtu nad Mohanem</a:t>
          </a:r>
          <a:endParaRPr lang="cs-CZ" sz="1500" kern="1200" dirty="0"/>
        </a:p>
      </dsp:txBody>
      <dsp:txXfrm>
        <a:off x="2324834" y="1040070"/>
        <a:ext cx="1430163" cy="3380228"/>
      </dsp:txXfrm>
    </dsp:sp>
    <dsp:sp modelId="{B6128A8C-EC2F-47C7-A987-BB2D863D9C99}">
      <dsp:nvSpPr>
        <dsp:cNvPr id="0" name=""/>
        <dsp:cNvSpPr/>
      </dsp:nvSpPr>
      <dsp:spPr>
        <a:xfrm>
          <a:off x="2116900" y="390026"/>
          <a:ext cx="1638097" cy="6500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25" tIns="60325" rIns="60325" bIns="6032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_________</a:t>
          </a:r>
          <a:endParaRPr lang="cs-CZ" sz="1900" kern="1200" dirty="0"/>
        </a:p>
      </dsp:txBody>
      <dsp:txXfrm>
        <a:off x="2116900" y="390026"/>
        <a:ext cx="1638097" cy="650044"/>
      </dsp:txXfrm>
    </dsp:sp>
    <dsp:sp modelId="{270D4C27-C3EB-4AF0-8316-434E00C75749}">
      <dsp:nvSpPr>
        <dsp:cNvPr id="0" name=""/>
        <dsp:cNvSpPr/>
      </dsp:nvSpPr>
      <dsp:spPr>
        <a:xfrm>
          <a:off x="478802" y="1040070"/>
          <a:ext cx="1638097" cy="3120211"/>
        </a:xfrm>
        <a:prstGeom prst="wedgeRectCallout">
          <a:avLst>
            <a:gd name="adj1" fmla="val 62500"/>
            <a:gd name="adj2" fmla="val 2083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625" tIns="47625" rIns="47625" bIns="47625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Francie - </a:t>
          </a:r>
        </a:p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</a:t>
          </a:r>
        </a:p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____________</a:t>
          </a:r>
          <a:endParaRPr lang="cs-CZ" sz="1500" kern="1200" dirty="0"/>
        </a:p>
      </dsp:txBody>
      <dsp:txXfrm>
        <a:off x="686737" y="1040070"/>
        <a:ext cx="1430163" cy="3120211"/>
      </dsp:txXfrm>
    </dsp:sp>
    <dsp:sp modelId="{257C05DC-D1B5-4DBB-9643-B7FB6D4922C6}">
      <dsp:nvSpPr>
        <dsp:cNvPr id="0" name=""/>
        <dsp:cNvSpPr/>
      </dsp:nvSpPr>
      <dsp:spPr>
        <a:xfrm>
          <a:off x="478802" y="520035"/>
          <a:ext cx="1638097" cy="5200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25" tIns="60325" rIns="60325" bIns="60325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únor 1848</a:t>
          </a:r>
          <a:endParaRPr lang="cs-CZ" sz="1900" kern="1200" dirty="0"/>
        </a:p>
      </dsp:txBody>
      <dsp:txXfrm>
        <a:off x="478802" y="520035"/>
        <a:ext cx="1638097" cy="520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InterconnectedBlockProcess">
  <dgm:title val="Propojený blok – proces"/>
  <dgm:desc val="Umožňuje znázornit postupné kroky v procesu. Nejlepších výsledků dosáhnete s malým množstvím textu úrovně 1 a středním množstvím textu úrovně 2."/>
  <dgm:catLst>
    <dgm:cat type="process" pri="5500"/>
    <dgm:cat type="officeonline" pri="3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  <dgm:cxn modelId="70" srcId="0" destId="40" srcOrd="2" destOrd="0"/>
        <dgm:cxn modelId="42" srcId="40" destId="41" srcOrd="0" destOrd="0"/>
      </dgm:cxnLst>
      <dgm:bg/>
      <dgm:whole/>
    </dgm:dataModel>
  </dgm:clrData>
  <dgm:layoutNode name="Name0">
    <dgm:varLst>
      <dgm:chMax val="7"/>
      <dgm:chPref val="5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.127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5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Accent1" refType="w" fact="0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Child1" refType="w" fact="0.063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Parent1" refType="w" fact="0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.5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Child2" refType="w" fact="0.5635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Parent2" refType="w" fact="0.5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6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Accent1" refType="w" fact="0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Child1" refType="w" fact="0.0423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Parent1" refType="w" fact="0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Child2" refType="w" fact="0.3756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.6667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Child3" refType="w" fact="0.709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Parent3" refType="w" fact="0.6667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7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Accent1" refType="w" fact="0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Child1" refType="w" fact="0.0317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Parent1" refType="w" fact="0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2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Child2" refType="w" fact="0.2817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Parent2" refType="w" fact="0.2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Child3" refType="w" fact="0.5317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Parent3" refType="w" fact="0.5"/>
              <dgm:constr type="t" for="ch" forName="Parent3" refType="h" fact="0.0275"/>
              <dgm:constr type="w" for="ch" forName="Parent3" refType="w" fact="0.25"/>
              <dgm:constr type="h" for="ch" forName="Parent3" refType="h" fact="0.1622"/>
              <dgm:constr type="l" for="ch" forName="ChildAccent4" refType="w" fact="0.75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Child4" refType="w" fact="0.7817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Parent4" refType="w" fact="0.75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8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Accent1" refType="w" fact="0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Child1" refType="w" fact="0.0254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Parent1" refType="w" fact="0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2001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Child2" refType="w" fact="0.2255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Parent2" refType="w" fact="0.2001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Child3" refType="w" fact="0.4256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6003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Child4" refType="w" fact="0.6257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Parent4" refType="w" fact="0.6003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.7999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Child5" refType="w" fact="0.8253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Parent5" refType="w" fact="0.7999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9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Accent1" refType="w" fact="0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Child1" refType="w" fact="0.0212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Parent1" refType="w" fact="0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167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Child2" refType="w" fact="0.1888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Parent2" refType="w" fact="0.167"/>
              <dgm:constr type="t" for="ch" forName="Parent2" refType="h" fact="0.0923"/>
              <dgm:constr type="w" for="ch" forName="Parent2" refType="w" fact="0.167"/>
              <dgm:constr type="h" for="ch" forName="Parent2" refType="h" fact="0.1164"/>
              <dgm:constr type="l" for="ch" forName="ChildAccent3" refType="w" fact="0.333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Child3" refType="w" fact="0.3551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Parent3" refType="w" fact="0.3339"/>
              <dgm:constr type="t" for="ch" forName="Parent3" refType="h" fact="0.0698"/>
              <dgm:constr type="w" for="ch" forName="Parent3" refType="w" fact="0.167"/>
              <dgm:constr type="h" for="ch" forName="Parent3" refType="h" fact="0.1396"/>
              <dgm:constr type="l" for="ch" forName="ChildAccent4" refType="w" fact="0.500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Child4" refType="w" fact="0.5221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Parent4" refType="w" fact="0.501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6674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Child5" refType="w" fact="0.6886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Parent5" refType="w" fact="0.668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.833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Child6" refType="w" fact="0.8542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Parent6" refType="w" fact="0.835"/>
              <dgm:constr type="t" for="ch" forName="Parent6" refType="h" fact="0"/>
              <dgm:constr type="w" for="ch" forName="Parent6" refType="w" fact="0.165"/>
              <dgm:constr type="h" for="ch" forName="Parent6" refType="h" fact="0.2095"/>
            </dgm:constrLst>
          </dgm:if>
          <dgm:else name="Name10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Accent1" refType="w" fact="0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Child1" refType="w" fact="0.0182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Parent1" refType="w" fact="0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1432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Child2" refType="w" fact="0.1614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Parent2" refType="w" fact="0.1432"/>
              <dgm:constr type="t" for="ch" forName="Parent2" refType="h" fact="0.108"/>
              <dgm:constr type="w" for="ch" forName="Parent2" refType="w" fact="0.1432"/>
              <dgm:constr type="h" for="ch" forName="Parent2" refType="h" fact="0.1088"/>
              <dgm:constr type="l" for="ch" forName="ChildAccent3" refType="w" fact="0.2865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Child3" refType="w" fact="0.3047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Parent3" refType="w" fact="0.2865"/>
              <dgm:constr type="t" for="ch" forName="Parent3" refType="h" fact="0.087"/>
              <dgm:constr type="w" for="ch" forName="Parent3" refType="w" fact="0.143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Child4" refType="w" fact="0.4479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5726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Child5" refType="w" fact="0.5908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Parent5" refType="w" fact="0.5726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7147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Child6" refType="w" fact="0.7329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Parent6" refType="w" fact="0.716"/>
              <dgm:constr type="t" for="ch" forName="Parent6" refType="h" fact="0.0217"/>
              <dgm:constr type="w" for="ch" forName="Parent6" refType="w" fact="0.1424"/>
              <dgm:constr type="h" for="ch" forName="Parent6" refType="h" fact="0.1958"/>
              <dgm:constr type="l" for="ch" forName="ChildAccent7" refType="w" fact="0.8568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Child7" refType="w" fact="0.875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Parent7" refType="w" fact="0.8577"/>
              <dgm:constr type="t" for="ch" forName="Parent7" refType="h" fact="0"/>
              <dgm:constr type="w" for="ch" forName="Parent7" refType="w" fact="0.1423"/>
              <dgm:constr type="h" for="ch" forName="Parent7" refType="h" fact="0.2175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14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2" refType="w" fact="0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Child1" refType="w" fact="0.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ChildAccent1" refType="w" fact="0.5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Parent1" refType="w" fact="0.5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Parent2" refType="w" fact="0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15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3" refType="w" fact="0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Child2" refType="w" fact="0.3333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Child1" refType="w" fact="0.6667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ChildAccent1" refType="w" fact="0.6667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Parent1" refType="w" fact="0.6667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Parent3" refType="w" fact="0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16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4" refType="w" fact="0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Child3" refType="w" fact="0.25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Child2" refType="w" fact="0.5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Child1" refType="w" fact="0.75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ChildAccent1" refType="w" fact="0.75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Parent1" refType="w" fact="0.75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Parent2" refType="w" fact="0.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2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Parent3" refType="w" fact="0.25"/>
              <dgm:constr type="t" for="ch" forName="Parent3" refType="h" fact="0.0279"/>
              <dgm:constr type="w" for="ch" forName="Parent3" refType="w" fact="0.25"/>
              <dgm:constr type="h" for="ch" forName="Parent3" refType="h" fact="0.161"/>
              <dgm:constr type="l" for="ch" forName="ChildAccent4" refType="w" fact="0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Parent4" refType="w" fact="0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17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5" refType="w" fact="0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Child4" refType="w" fact="0.2001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Child3" refType="w" fact="0.4002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Child2" refType="w" fact="0.6003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Child1" refType="w" fact="0.7999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ChildAccent1" refType="w" fact="0.7999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Parent1" refType="w" fact="0.7999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6003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Parent2" refType="w" fact="0.6003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2001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Parent4" refType="w" fact="0.2001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Parent5" refType="w" fact="0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18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6" refType="w" fact="0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Child5" refType="w" fact="0.167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Child4" refType="w" fact="0.3339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Child3" refType="w" fact="0.5009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Child2" refType="w" fact="0.6674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Child1" refType="w" fact="0.833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ChildAccent1" refType="w" fact="0.833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Parent1" refType="w" fact="0.833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6674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Parent2" refType="w" fact="0.6674"/>
              <dgm:constr type="t" for="ch" forName="Parent2" refType="h" fact="0.0923"/>
              <dgm:constr type="w" for="ch" forName="Parent2" refType="w" fact="0.165"/>
              <dgm:constr type="h" for="ch" forName="Parent2" refType="h" fact="0.1164"/>
              <dgm:constr type="l" for="ch" forName="ChildAccent3" refType="w" fact="0.500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Parent3" refType="w" fact="0.5009"/>
              <dgm:constr type="t" for="ch" forName="Parent3" refType="h" fact="0.0698"/>
              <dgm:constr type="w" for="ch" forName="Parent3" refType="w" fact="0.166"/>
              <dgm:constr type="h" for="ch" forName="Parent3" refType="h" fact="0.1396"/>
              <dgm:constr type="l" for="ch" forName="ChildAccent4" refType="w" fact="0.333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Parent4" refType="w" fact="0.3339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167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Parent5" refType="w" fact="0.167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Parent6" refType="w" fact="0"/>
              <dgm:constr type="t" for="ch" forName="Parent6" refType="h" fact="0"/>
              <dgm:constr type="w" for="ch" forName="Parent6" refType="w" fact="0.167"/>
              <dgm:constr type="h" for="ch" forName="Parent6" refType="h" fact="0.2095"/>
            </dgm:constrLst>
          </dgm:if>
          <dgm:else name="Name19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7" refType="w" fact="0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Child6" refType="w" fact="0.1432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Child5" refType="w" fact="0.2865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Child4" refType="w" fact="0.4297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Child3" refType="w" fact="0.5726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Child2" refType="w" fact="0.7147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Child1" refType="w" fact="0.8568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ChildAccent1" refType="w" fact="0.8568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Parent1" refType="w" fact="0.8568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7147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Parent2" refType="w" fact="0.7147"/>
              <dgm:constr type="t" for="ch" forName="Parent2" refType="h" fact="0.108"/>
              <dgm:constr type="w" for="ch" forName="Parent2" refType="w" fact="0.1425"/>
              <dgm:constr type="h" for="ch" forName="Parent2" refType="h" fact="0.1088"/>
              <dgm:constr type="l" for="ch" forName="ChildAccent3" refType="w" fact="0.5726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Parent3" refType="w" fact="0.5726"/>
              <dgm:constr type="t" for="ch" forName="Parent3" refType="h" fact="0.087"/>
              <dgm:constr type="w" for="ch" forName="Parent3" refType="w" fact="0.14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2865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Parent5" refType="w" fact="0.2865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1432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Parent6" refType="w" fact="0.1432"/>
              <dgm:constr type="t" for="ch" forName="Parent6" refType="h" fact="0.0217"/>
              <dgm:constr type="w" for="ch" forName="Parent6" refType="w" fact="0.1432"/>
              <dgm:constr type="h" for="ch" forName="Parent6" refType="h" fact="0.1958"/>
              <dgm:constr type="l" for="ch" forName="ChildAccent7" refType="w" fact="0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Parent7" refType="w" fact="0"/>
              <dgm:constr type="t" for="ch" forName="Parent7" refType="h" fact="0"/>
              <dgm:constr type="w" for="ch" forName="Parent7" refType="w" fact="0.1432"/>
              <dgm:constr type="h" for="ch" forName="Parent7" refType="h" fact="0.2175"/>
            </dgm:constrLst>
          </dgm:else>
        </dgm:choose>
      </dgm:else>
    </dgm:choose>
    <dgm:forEach name="wrapper" axis="self" ptType="parTrans">
      <dgm:forEach name="accentRepeat" axis="self">
        <dgm:layoutNode name="ChildAccent" styleLbl="alignImgPlace1">
          <dgm:alg type="sp"/>
          <dgm:choose name="Name20">
            <dgm:if name="Name21" axis="followSib" ptType="node" func="cnt" op="equ" val="0">
              <dgm:shape xmlns:r="http://schemas.openxmlformats.org/officeDocument/2006/relationships" type="wedgeRectCallout" r:blip="">
                <dgm:adjLst>
                  <dgm:adj idx="1" val="0"/>
                  <dgm:adj idx="2" val="0"/>
                </dgm:adjLst>
              </dgm:shape>
            </dgm:if>
            <dgm:else name="Name22">
              <dgm:choose name="Name23">
                <dgm:if name="Name24" axis="precedSib" ptType="node" func="cnt" op="equ" val="6">
                  <dgm:shape xmlns:r="http://schemas.openxmlformats.org/officeDocument/2006/relationships" type="wedgeRectCallout" r:blip="">
                    <dgm:adjLst>
                      <dgm:adj idx="1" val="0"/>
                      <dgm:adj idx="2" val="0"/>
                    </dgm:adjLst>
                  </dgm:shape>
                </dgm:if>
                <dgm:else name="Name25">
                  <dgm:choose name="Name26">
                    <dgm:if name="Name27" func="var" arg="dir" op="equ" val="norm">
                      <dgm:shape xmlns:r="http://schemas.openxmlformats.org/officeDocument/2006/relationships" type="wedgeRectCallout" r:blip="">
                        <dgm:adjLst>
                          <dgm:adj idx="1" val="0.625"/>
                          <dgm:adj idx="2" val="0.2083"/>
                        </dgm:adjLst>
                      </dgm:shape>
                    </dgm:if>
                    <dgm:else name="Name28">
                      <dgm:shape xmlns:r="http://schemas.openxmlformats.org/officeDocument/2006/relationships" type="wedgeRectCallout" r:blip="">
                        <dgm:adjLst>
                          <dgm:adj idx="1" val="-0.625"/>
                          <dgm:adj idx="2" val="0.2083"/>
                        </dgm:adjLst>
                      </dgm:shape>
                    </dgm:else>
                  </dgm:choose>
                </dgm:else>
              </dgm:choose>
            </dgm:else>
          </dgm:choose>
          <dgm:presOf axis="des" ptType="node"/>
        </dgm:layoutNode>
      </dgm:forEach>
    </dgm:forEach>
    <dgm:forEach name="Name29" axis="ch" ptType="node" st="7" cnt="1">
      <dgm:layoutNode name="ChildAccent7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7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7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4" axis="ch" ptType="node" st="6" cnt="1">
      <dgm:layoutNode name="ChildAccent6">
        <dgm:alg type="sp"/>
        <dgm:shape xmlns:r="http://schemas.openxmlformats.org/officeDocument/2006/relationships" r:blip="">
          <dgm:adjLst/>
        </dgm:shape>
        <dgm:presOf/>
        <dgm:constrLst/>
        <dgm:forEach name="Name35" ref="accentRepeat"/>
      </dgm:layoutNode>
      <dgm:layoutNode name="Child6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6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9" axis="ch" ptType="node" st="5" cnt="1">
      <dgm:layoutNode name="Child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  <dgm:layoutNode name="Child5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5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4" axis="ch" ptType="node" st="4" cnt="1">
      <dgm:layoutNode name="ChildAccent4">
        <dgm:alg type="sp"/>
        <dgm:shape xmlns:r="http://schemas.openxmlformats.org/officeDocument/2006/relationships" r:blip="">
          <dgm:adjLst/>
        </dgm:shape>
        <dgm:presOf/>
        <dgm:constrLst/>
        <dgm:forEach name="Name45" ref="accent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4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9" axis="ch" ptType="node" st="3" cnt="1">
      <dgm:layoutNode name="ChildAccent3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Child3" styleLbl="revTx">
        <dgm:varLst>
          <dgm:chMax val="0"/>
          <dgm:chPref val="0"/>
          <dgm:bulletEnabled val="1"/>
        </dgm:varLst>
        <dgm:choose name="Name51">
          <dgm:if name="Name5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3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4" axis="ch" ptType="node" st="2" cnt="1">
      <dgm:layoutNode name="ChildAccent2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  <dgm:layoutNode name="Child2" styleLbl="revTx">
        <dgm:varLst>
          <dgm:chMax val="0"/>
          <dgm:chPref val="0"/>
          <dgm:bulletEnabled val="1"/>
        </dgm:varLst>
        <dgm:choose name="Name56">
          <dgm:if name="Name5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2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9" axis="ch" ptType="node" cnt="1">
      <dgm:layoutNode name="ChildAccent1">
        <dgm:alg type="sp"/>
        <dgm:shape xmlns:r="http://schemas.openxmlformats.org/officeDocument/2006/relationships" r:blip="">
          <dgm:adjLst/>
        </dgm:shape>
        <dgm:presOf/>
        <dgm:constrLst/>
        <dgm:forEach name="Name60" ref="accentRepeat"/>
      </dgm:layoutNode>
      <dgm:layoutNode name="Child1" styleLbl="revTx">
        <dgm:varLst>
          <dgm:chMax val="0"/>
          <dgm:chPref val="0"/>
          <dgm:bulletEnabled val="1"/>
        </dgm:varLst>
        <dgm:choose name="Name61">
          <dgm:if name="Name6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6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1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6536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6814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95854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8216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23938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9278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14595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3154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2986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02979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7940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57721-ABB1-4A0D-927F-AC629AFF2D40}" type="datetimeFigureOut">
              <a:rPr lang="cs-CZ" smtClean="0"/>
              <a:pPr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98083-DCEC-4583-9086-D53F54E677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60714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" Target="slide11.xml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vlny&amp;ex=2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30_%D1%81%D1%81.%D0%A0%D0%B5%D0%B2%D0%BE%D0%BB%D1%8E%D1%86%D0%B8%D1%8F_1848_%D0%B3..jpg?uselang=cs" TargetMode="External"/><Relationship Id="rId5" Type="http://schemas.openxmlformats.org/officeDocument/2006/relationships/hyperlink" Target="http://cs.wikipedia.org/wiki/Soubor:Francesco_Hayez_047.jpg" TargetMode="External"/><Relationship Id="rId4" Type="http://schemas.openxmlformats.org/officeDocument/2006/relationships/hyperlink" Target="http://office.microsoft.com/cs-cz/images/results.aspx?qu=kniha&amp;ex=2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3528" y="188640"/>
            <a:ext cx="1811936" cy="1728192"/>
          </a:xfrm>
          <a:prstGeom prst="rect">
            <a:avLst/>
          </a:prstGeom>
          <a:noFill/>
          <a:effectLst>
            <a:glow rad="127000">
              <a:srgbClr val="C00000">
                <a:alpha val="0"/>
              </a:srgbClr>
            </a:glow>
            <a:outerShdw blurRad="50800" dist="50800" dir="5400000" algn="ctr" rotWithShape="0">
              <a:schemeClr val="bg1"/>
            </a:outerShdw>
          </a:effectLst>
        </p:spPr>
      </p:pic>
      <p:pic>
        <p:nvPicPr>
          <p:cNvPr id="7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6100696"/>
            <a:ext cx="3672408" cy="7573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Obdélník 9"/>
          <p:cNvSpPr/>
          <p:nvPr/>
        </p:nvSpPr>
        <p:spPr>
          <a:xfrm>
            <a:off x="629455" y="3097458"/>
            <a:ext cx="758194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Revoluce </a:t>
            </a:r>
          </a:p>
          <a:p>
            <a:pPr algn="ctr"/>
            <a:r>
              <a:rPr lang="cs-CZ" sz="54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 evropských zemích 1848</a:t>
            </a:r>
            <a:endParaRPr lang="cs-CZ" sz="54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37303" y="208672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</a:t>
            </a:r>
            <a:r>
              <a:rPr lang="cs-CZ" sz="1600" b="1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ZŠ Štětí, Ostrovní 300</a:t>
            </a: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Autor: </a:t>
            </a:r>
            <a:r>
              <a:rPr lang="cs-CZ" sz="1600" b="1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Sandra Jaklová</a:t>
            </a:r>
            <a:endParaRPr lang="cs-CZ" sz="1600" kern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Název materiálu: </a:t>
            </a:r>
            <a:b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1600" b="1" kern="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VY_32_INOVACE_D.8.A.19_revoluce_v_evropskych_zemich_1848</a:t>
            </a:r>
            <a:endParaRPr lang="cs-CZ" sz="1600" b="1" kern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Datum: </a:t>
            </a:r>
            <a:r>
              <a:rPr lang="cs-CZ" sz="1600" kern="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15.2.2013</a:t>
            </a:r>
            <a:endParaRPr lang="cs-CZ" sz="1600" kern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0">
              <a:defRPr/>
            </a:pP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osmý</a:t>
            </a:r>
          </a:p>
          <a:p>
            <a:pPr lvl="0">
              <a:defRPr/>
            </a:pP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Vzdělávací obor: Dějepis</a:t>
            </a:r>
            <a:b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Název: </a:t>
            </a:r>
            <a:r>
              <a:rPr lang="cs-CZ" sz="1600" kern="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Revoluce v evropských zemích 1848</a:t>
            </a: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Číslo operačního programu: </a:t>
            </a:r>
            <a:r>
              <a:rPr lang="cs-CZ" sz="1600" b="1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sz="1600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Název projektu: </a:t>
            </a:r>
            <a:r>
              <a:rPr lang="cs-CZ" sz="1600" b="1" kern="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PRIMA ŠKOLA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99592" y="5013176"/>
            <a:ext cx="731180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Anotace: Prezentace je určena žákům osmého ročníku a slouží k opakování událostí v revolučním roce 1848.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3384881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78519" y="244205"/>
            <a:ext cx="31602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Doplň text</a:t>
            </a:r>
            <a:endParaRPr lang="cs-CZ" sz="54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Vodorovný svitek 1"/>
          <p:cNvSpPr/>
          <p:nvPr/>
        </p:nvSpPr>
        <p:spPr>
          <a:xfrm rot="21238989">
            <a:off x="475709" y="1054360"/>
            <a:ext cx="6464390" cy="32433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Řada evropských národů si během __________. století vytyčila cíle, ke kterým chtěli dojít.  V průběhu revoluce roku ________ se poprvé pokusili cílů dosáhnout. _________ </a:t>
            </a:r>
          </a:p>
          <a:p>
            <a:r>
              <a:rPr lang="cs-CZ" dirty="0" smtClean="0"/>
              <a:t>a _________ šlo  sjednocení, Francie toužila </a:t>
            </a:r>
          </a:p>
          <a:p>
            <a:r>
              <a:rPr lang="cs-CZ" dirty="0" smtClean="0"/>
              <a:t>po ____________ _____________ ve státě. </a:t>
            </a:r>
            <a:endParaRPr lang="cs-CZ" dirty="0"/>
          </a:p>
        </p:txBody>
      </p:sp>
      <p:pic>
        <p:nvPicPr>
          <p:cNvPr id="1027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89040"/>
            <a:ext cx="3491880" cy="2887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7" y="6399433"/>
            <a:ext cx="4135136" cy="27699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</a:t>
            </a:r>
            <a:r>
              <a:rPr lang="cs-CZ" sz="1200" dirty="0" smtClean="0"/>
              <a:t>poloviny </a:t>
            </a:r>
            <a:r>
              <a:rPr lang="cs-CZ" sz="1200" dirty="0" smtClean="0"/>
              <a:t>19. století; 1848; Němci a Italové; uvolnění poměrů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840208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18" y="-3429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496156" y="244205"/>
            <a:ext cx="5764045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Spoj, co k sobě patří</a:t>
            </a:r>
            <a:endParaRPr lang="cs-CZ" sz="40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151620" y="1947811"/>
            <a:ext cx="2088232" cy="108012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dirty="0" smtClean="0"/>
              <a:t>2. Ludvík Filip</a:t>
            </a:r>
          </a:p>
        </p:txBody>
      </p:sp>
      <p:sp>
        <p:nvSpPr>
          <p:cNvPr id="6" name="Vodorovný svitek 5"/>
          <p:cNvSpPr/>
          <p:nvPr/>
        </p:nvSpPr>
        <p:spPr>
          <a:xfrm>
            <a:off x="251520" y="980340"/>
            <a:ext cx="2088232" cy="108012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cs-CZ" dirty="0" smtClean="0"/>
              <a:t>Karel Albert</a:t>
            </a:r>
          </a:p>
        </p:txBody>
      </p:sp>
      <p:sp>
        <p:nvSpPr>
          <p:cNvPr id="7" name="Vodorovný svitek 6"/>
          <p:cNvSpPr/>
          <p:nvPr/>
        </p:nvSpPr>
        <p:spPr>
          <a:xfrm>
            <a:off x="1907704" y="2902631"/>
            <a:ext cx="2088232" cy="108012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dirty="0" smtClean="0"/>
              <a:t>3. Ludvík Napoleon</a:t>
            </a:r>
          </a:p>
        </p:txBody>
      </p:sp>
      <p:sp>
        <p:nvSpPr>
          <p:cNvPr id="8" name="Vodorovný svitek 7"/>
          <p:cNvSpPr/>
          <p:nvPr/>
        </p:nvSpPr>
        <p:spPr>
          <a:xfrm>
            <a:off x="211649" y="3982751"/>
            <a:ext cx="2232248" cy="108012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 startAt="4"/>
            </a:pPr>
            <a:r>
              <a:rPr lang="cs-CZ" dirty="0" smtClean="0"/>
              <a:t>Fridrich </a:t>
            </a:r>
          </a:p>
          <a:p>
            <a:pPr marL="342900" indent="-342900"/>
            <a:r>
              <a:rPr lang="cs-CZ" dirty="0" smtClean="0"/>
              <a:t>	    Vilém IV. </a:t>
            </a:r>
          </a:p>
        </p:txBody>
      </p:sp>
      <p:sp>
        <p:nvSpPr>
          <p:cNvPr id="9" name="Vodorovný svitek 8"/>
          <p:cNvSpPr/>
          <p:nvPr/>
        </p:nvSpPr>
        <p:spPr>
          <a:xfrm>
            <a:off x="1907704" y="4845602"/>
            <a:ext cx="2088232" cy="108012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dirty="0" smtClean="0"/>
              <a:t>5. Ferdinand V. (I.)</a:t>
            </a:r>
          </a:p>
        </p:txBody>
      </p:sp>
      <p:sp>
        <p:nvSpPr>
          <p:cNvPr id="10" name="Vodorovný svitek 9"/>
          <p:cNvSpPr/>
          <p:nvPr/>
        </p:nvSpPr>
        <p:spPr>
          <a:xfrm>
            <a:off x="6036065" y="928135"/>
            <a:ext cx="2304256" cy="1008112"/>
          </a:xfrm>
          <a:prstGeom prst="horizontalScroll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a) Poslední český korunovaný král, rakouský císař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6022986" y="1897119"/>
            <a:ext cx="2448272" cy="1152128"/>
          </a:xfrm>
          <a:prstGeom prst="horizontalScroll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2"/>
                </a:solidFill>
              </a:rPr>
              <a:t>b) Král země, která postupně získala velký vliv v německém spolku</a:t>
            </a:r>
            <a:endParaRPr lang="cs-CZ" sz="1600" dirty="0">
              <a:solidFill>
                <a:schemeClr val="tx2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6022986" y="2964747"/>
            <a:ext cx="2304256" cy="1008112"/>
          </a:xfrm>
          <a:prstGeom prst="horizontalScroll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c) panovník, který byl svržen během revoluce 1848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6022986" y="3899137"/>
            <a:ext cx="2304256" cy="1008112"/>
          </a:xfrm>
          <a:prstGeom prst="horizontalScroll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d) sardinský král, vydal ústavu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6022986" y="4881606"/>
            <a:ext cx="2304256" cy="1008112"/>
          </a:xfrm>
          <a:prstGeom prst="horizontalScroll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e) zvolený představitel Francie, později císař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6381329"/>
            <a:ext cx="1800200" cy="27699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1.d); 2.c); 3. e); 4. b); 5. a)</a:t>
            </a:r>
            <a:endParaRPr lang="cs-CZ" sz="1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05755937"/>
              </p:ext>
            </p:extLst>
          </p:nvPr>
        </p:nvGraphicFramePr>
        <p:xfrm>
          <a:off x="3131840" y="6126480"/>
          <a:ext cx="352839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5678"/>
                <a:gridCol w="705678"/>
                <a:gridCol w="705678"/>
                <a:gridCol w="705678"/>
                <a:gridCol w="705678"/>
              </a:tblGrid>
              <a:tr h="2919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2919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840208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829393" y="244205"/>
            <a:ext cx="525855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Přiřa</a:t>
            </a:r>
            <a:r>
              <a:rPr lang="cs-CZ" sz="4000" b="1" i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ď</a:t>
            </a:r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jméno osobnosti </a:t>
            </a:r>
          </a:p>
          <a:p>
            <a:pPr algn="ctr"/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 obrázku</a:t>
            </a:r>
            <a:endParaRPr lang="cs-CZ" sz="40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237490" y="4871608"/>
            <a:ext cx="1944216" cy="93610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/>
            </a:pPr>
            <a:r>
              <a:rPr lang="cs-CZ" dirty="0" smtClean="0"/>
              <a:t>Karel Albert</a:t>
            </a:r>
          </a:p>
        </p:txBody>
      </p:sp>
      <p:sp>
        <p:nvSpPr>
          <p:cNvPr id="5" name="Vodorovný svitek 4"/>
          <p:cNvSpPr/>
          <p:nvPr/>
        </p:nvSpPr>
        <p:spPr>
          <a:xfrm>
            <a:off x="1840185" y="5596740"/>
            <a:ext cx="1728192" cy="1021803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dirty="0" smtClean="0"/>
              <a:t>2. Ludvík Filip</a:t>
            </a:r>
          </a:p>
        </p:txBody>
      </p:sp>
      <p:sp>
        <p:nvSpPr>
          <p:cNvPr id="6" name="Vodorovný svitek 5"/>
          <p:cNvSpPr/>
          <p:nvPr/>
        </p:nvSpPr>
        <p:spPr>
          <a:xfrm>
            <a:off x="3630578" y="4871608"/>
            <a:ext cx="1656184" cy="108012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dirty="0" smtClean="0"/>
              <a:t>3. Ludvík Napoleon</a:t>
            </a:r>
          </a:p>
        </p:txBody>
      </p:sp>
      <p:sp>
        <p:nvSpPr>
          <p:cNvPr id="7" name="Vodorovný svitek 6"/>
          <p:cNvSpPr/>
          <p:nvPr/>
        </p:nvSpPr>
        <p:spPr>
          <a:xfrm>
            <a:off x="5259578" y="5706081"/>
            <a:ext cx="1836204" cy="108012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rabicPeriod" startAt="4"/>
            </a:pPr>
            <a:r>
              <a:rPr lang="cs-CZ" dirty="0" smtClean="0"/>
              <a:t>Fridrich </a:t>
            </a:r>
          </a:p>
          <a:p>
            <a:pPr marL="342900" indent="-342900"/>
            <a:r>
              <a:rPr lang="cs-CZ" dirty="0" smtClean="0"/>
              <a:t>	    Vilém IV. </a:t>
            </a:r>
          </a:p>
        </p:txBody>
      </p:sp>
      <p:sp>
        <p:nvSpPr>
          <p:cNvPr id="8" name="Vodorovný svitek 7"/>
          <p:cNvSpPr/>
          <p:nvPr/>
        </p:nvSpPr>
        <p:spPr>
          <a:xfrm>
            <a:off x="7087947" y="4869439"/>
            <a:ext cx="1872208" cy="7920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/>
            <a:r>
              <a:rPr lang="cs-CZ" dirty="0" smtClean="0"/>
              <a:t>5. Ferdinand V. </a:t>
            </a:r>
          </a:p>
        </p:txBody>
      </p:sp>
      <p:pic>
        <p:nvPicPr>
          <p:cNvPr id="1035" name="Picture 11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984" y="1596756"/>
            <a:ext cx="1656935" cy="1748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24" y="2039782"/>
            <a:ext cx="1491657" cy="1885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1967" y="2113491"/>
            <a:ext cx="1391808" cy="1725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698" y="2180281"/>
            <a:ext cx="1380982" cy="1777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8215" y="1567644"/>
            <a:ext cx="1752544" cy="1778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610985" y="2884523"/>
            <a:ext cx="38201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8721" y="3580665"/>
            <a:ext cx="372972" cy="375117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01967" y="3470001"/>
            <a:ext cx="39070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48697" y="3586450"/>
            <a:ext cx="39070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48215" y="2791746"/>
            <a:ext cx="39070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797" y="6509202"/>
            <a:ext cx="1740469" cy="276999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1.d); 2.a); 3.e); 4. c); 5. b)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001831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20629" y="244205"/>
            <a:ext cx="627607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Jak vypadalo povstání 1848?</a:t>
            </a:r>
            <a:endParaRPr lang="cs-CZ" sz="40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6" name="Picture 4" descr="Soubor:Horace Vernet-Barricade rue Soufflot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604" y="1103249"/>
            <a:ext cx="7128792" cy="55663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40208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20629" y="244205"/>
            <a:ext cx="627607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Jak vypadalo povstání 1848?</a:t>
            </a:r>
            <a:endParaRPr lang="cs-CZ" sz="40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8" name="Picture 6" descr="File:Paris-Feb-1848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36" y="1268760"/>
            <a:ext cx="8941127" cy="50405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814557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20629" y="244205"/>
            <a:ext cx="627607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Jak vypadalo povstání 1848?</a:t>
            </a:r>
            <a:endParaRPr lang="cs-CZ" sz="40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Soubor:Lar9 philippo 001z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04" y="1412776"/>
            <a:ext cx="8919392" cy="44485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814557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2" y="-58919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66658" y="244205"/>
            <a:ext cx="31840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Doplň tabulku</a:t>
            </a:r>
            <a:endParaRPr lang="cs-CZ" sz="40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Vodorovný svitek 1"/>
          <p:cNvSpPr/>
          <p:nvPr/>
        </p:nvSpPr>
        <p:spPr>
          <a:xfrm rot="21030687">
            <a:off x="498036" y="1149767"/>
            <a:ext cx="4104456" cy="158417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cs-CZ" dirty="0" smtClean="0"/>
              <a:t>Pod vedení kterého státu toužili být Italové sjednoceni? </a:t>
            </a:r>
          </a:p>
          <a:p>
            <a:pPr algn="ctr"/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5652120" y="836712"/>
            <a:ext cx="3384376" cy="223224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Kde se sešel parlament, který měl jednat o ústavě </a:t>
            </a:r>
            <a:br>
              <a:rPr lang="cs-CZ" dirty="0" smtClean="0"/>
            </a:br>
            <a:r>
              <a:rPr lang="cs-CZ" dirty="0" smtClean="0"/>
              <a:t>a vytvoření konstituční monarchie ve sjednoceném Německu?</a:t>
            </a:r>
          </a:p>
          <a:p>
            <a:pPr algn="ctr"/>
            <a:r>
              <a:rPr lang="cs-CZ" dirty="0" smtClean="0"/>
              <a:t>_______________________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 rot="602484">
            <a:off x="5924162" y="3411159"/>
            <a:ext cx="3040735" cy="224858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 </a:t>
            </a:r>
            <a:r>
              <a:rPr lang="cs-CZ" dirty="0"/>
              <a:t>Jak byla označována varianta sjednocení Němců bez Rakouska, Čech a Moravy</a:t>
            </a:r>
            <a:r>
              <a:rPr lang="cs-CZ" dirty="0" smtClean="0"/>
              <a:t>?</a:t>
            </a:r>
          </a:p>
          <a:p>
            <a:pPr algn="ctr"/>
            <a:r>
              <a:rPr lang="cs-CZ" dirty="0" smtClean="0"/>
              <a:t>_________________________________________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175467" y="3256339"/>
            <a:ext cx="2370751" cy="2116877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Co se stalo </a:t>
            </a:r>
            <a:br>
              <a:rPr lang="cs-CZ" dirty="0" smtClean="0"/>
            </a:br>
            <a:r>
              <a:rPr lang="cs-CZ" dirty="0" smtClean="0"/>
              <a:t>s Francií poté, co byl svržen Ludvík Filip v roce 1848?</a:t>
            </a:r>
          </a:p>
          <a:p>
            <a:pPr algn="ctr"/>
            <a:r>
              <a:rPr lang="cs-CZ" dirty="0" smtClean="0"/>
              <a:t>______________</a:t>
            </a:r>
            <a:endParaRPr lang="cs-CZ" dirty="0"/>
          </a:p>
        </p:txBody>
      </p:sp>
      <p:pic>
        <p:nvPicPr>
          <p:cNvPr id="2052" name="Picture 4" descr="File:30 сс.Революция 1848 г.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636912"/>
            <a:ext cx="2847373" cy="40388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5467" y="5995466"/>
            <a:ext cx="2020270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pPr marL="228600" indent="-228600">
              <a:buAutoNum type="arabicPeriod"/>
            </a:pPr>
            <a:r>
              <a:rPr lang="cs-CZ" sz="1200" dirty="0" smtClean="0"/>
              <a:t>Sardinské království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Frankfurt nad Mohanem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Stala se republikou</a:t>
            </a:r>
          </a:p>
          <a:p>
            <a:pPr marL="228600" indent="-228600">
              <a:buAutoNum type="arabicPeriod"/>
            </a:pPr>
            <a:r>
              <a:rPr lang="cs-CZ" sz="1200" dirty="0" smtClean="0"/>
              <a:t>Maloněmecká koncepce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840208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23089" y="244205"/>
            <a:ext cx="327115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Vysvětli pojmy</a:t>
            </a:r>
            <a:endParaRPr lang="cs-CZ" sz="40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Vodorovný svitek 1"/>
          <p:cNvSpPr/>
          <p:nvPr/>
        </p:nvSpPr>
        <p:spPr>
          <a:xfrm>
            <a:off x="787950" y="1506457"/>
            <a:ext cx="7272808" cy="100811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1. Liberalizace= _______________________________________________</a:t>
            </a: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787950" y="2492896"/>
            <a:ext cx="7272808" cy="100811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2. Cenzura= __________________________________________________</a:t>
            </a:r>
            <a:endParaRPr lang="cs-CZ" dirty="0"/>
          </a:p>
        </p:txBody>
      </p:sp>
      <p:sp>
        <p:nvSpPr>
          <p:cNvPr id="6" name="Vodorovný svitek 5"/>
          <p:cNvSpPr/>
          <p:nvPr/>
        </p:nvSpPr>
        <p:spPr>
          <a:xfrm>
            <a:off x="787950" y="3479126"/>
            <a:ext cx="7272808" cy="100811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3. Revoluce= _________________________________________________</a:t>
            </a:r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822261" y="4487238"/>
            <a:ext cx="7272808" cy="100811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4. Republika= ________________________________________________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816728" y="5427913"/>
            <a:ext cx="7272808" cy="100811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5. Ústava= ___________________________________________________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7093" y="6443843"/>
            <a:ext cx="9144000" cy="46166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Uvolnění poměrů, snaha o prosazení co největší svobody pro jedince ; 2. úřední kontrola všeho, co je určeno ke zveřejnění např. v tisku; 3.  povstání, jehož cílem je změna politického systému; 4. stát, v němž je hlava státu (většinou prezident) volen ; 5. nejvyšší zákon státu, konstituce </a:t>
            </a:r>
            <a:endParaRPr lang="cs-CZ" sz="1200" dirty="0"/>
          </a:p>
        </p:txBody>
      </p:sp>
      <p:pic>
        <p:nvPicPr>
          <p:cNvPr id="2050" name="Picture 2" descr="školní,knihy,ořezané snímky,ořezané obrázky,vzdělání,domácí úkoly,jazyky,učení,otevřené knihy,PNG,čtení,čte,školy,text,texty,průhledné pozadí,slova,písmo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84" y="113285"/>
            <a:ext cx="1417467" cy="14174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40208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59242" y="244205"/>
            <a:ext cx="41526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Doplň časovou osu</a:t>
            </a:r>
            <a:endParaRPr lang="cs-CZ" sz="40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321372964"/>
              </p:ext>
            </p:extLst>
          </p:nvPr>
        </p:nvGraphicFramePr>
        <p:xfrm>
          <a:off x="0" y="1397000"/>
          <a:ext cx="9144000" cy="5200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0" y="6211669"/>
            <a:ext cx="4635548" cy="64633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2/1848- povstání ve Francii;  jaro 1848- parlament ve Frankfurtu jednal </a:t>
            </a:r>
          </a:p>
          <a:p>
            <a:r>
              <a:rPr lang="cs-CZ" sz="1200" dirty="0" smtClean="0"/>
              <a:t>o ústavě; 6/1848- slovanský sjezd; 12/1848 Ludvík Napoleon zvolen prezidentem; 1852- Ludvík Napoleon císařem</a:t>
            </a: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 rot="21166608">
            <a:off x="677134" y="685958"/>
            <a:ext cx="1588897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1848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40208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39752" y="244205"/>
            <a:ext cx="42378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i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Použité zdroje</a:t>
            </a:r>
            <a:endParaRPr lang="cs-CZ" sz="54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1340768"/>
            <a:ext cx="8568952" cy="47705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600" dirty="0" smtClean="0"/>
              <a:t>VÁLKOVÁ, V. </a:t>
            </a:r>
            <a:r>
              <a:rPr lang="cs-CZ" sz="1600" i="1" dirty="0" smtClean="0"/>
              <a:t>Dějepis 8 - novověk</a:t>
            </a:r>
            <a:r>
              <a:rPr lang="cs-CZ" sz="1600" dirty="0" smtClean="0"/>
              <a:t>. 1. vyd. Praha : SNP, 2008. ISBN 978-80-7235-404-7</a:t>
            </a:r>
          </a:p>
          <a:p>
            <a:endParaRPr lang="cs-CZ" sz="1600" dirty="0" smtClean="0"/>
          </a:p>
          <a:p>
            <a:r>
              <a:rPr lang="cs-CZ" sz="1600" dirty="0" smtClean="0"/>
              <a:t>Klipart [ on-line] 2013 [cit. 2013-02-13]. Dostupné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hlinkClick r:id="rId3"/>
              </a:rPr>
              <a:t>http://office.microsoft.com/cs-cz/images/results.aspx?qu=vlny&amp;ex=2#ai:MP900439152|</a:t>
            </a:r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4"/>
              </a:rPr>
              <a:t>http://office.microsoft.com/cs-cz/images/results.aspx?qu=kniha&amp;ex=2#ai:MC900441734</a:t>
            </a:r>
            <a:r>
              <a:rPr lang="cs-CZ" sz="1600" dirty="0" smtClean="0">
                <a:hlinkClick r:id="rId4"/>
              </a:rPr>
              <a:t>|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r>
              <a:rPr lang="cs-CZ" sz="1600" dirty="0" smtClean="0"/>
              <a:t>Uvedené zdroje [ on-line] 30.1.2013 [cit. 2013-02-13]. Dostupné pod licencí </a:t>
            </a:r>
            <a:r>
              <a:rPr lang="cs-CZ" sz="1600" dirty="0" err="1" smtClean="0"/>
              <a:t>Wikimedia</a:t>
            </a:r>
            <a:r>
              <a:rPr lang="cs-CZ" sz="1600" dirty="0" smtClean="0"/>
              <a:t> 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5"/>
              </a:rPr>
              <a:t>http://commons.wikimedia.org/wiki/File:Friedrich_Wilhelm_IV_1848.jpg?uselang=cs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://cs.wikipedia.org/wiki/Soubor:CarloAlberto.jpg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5"/>
              </a:rPr>
              <a:t>http://cs.wikipedia.org/wiki/Soubor:Louis-Philippe_de_Bourbon.jpg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://cs.wikipedia.org/wiki/Soubor:Franz_Xaver_Winterhalter_Napoleon_III.jpg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5"/>
              </a:rPr>
              <a:t>http://cs.wikipedia.org/wiki/Soubor:FWIV.jpg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cs.wikipedia.org/wiki/Soubor:Francesco_Hayez_047.jpg</a:t>
            </a:r>
            <a:r>
              <a:rPr lang="cs-CZ" sz="1600" dirty="0" smtClean="0"/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cs.wikipedia.org/wiki/Soubor:Lar9_philippo_001z.jpg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>
                <a:hlinkClick r:id="rId6"/>
              </a:rPr>
              <a:t>http://commons.wikimedia.org/wiki/File:Paris-Feb-1848.jpg?uselang=cs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cs.wikipedia.org/wiki/Soubor:Horace_Vernet-Barricade_rue_Soufflot.jpg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://commons.wikimedia.org/wiki/File:30_%D1%81%D1%81.%D0%A0%D0%B5%D0%B2%D0%BE%D0%BB%D1%8E%D1%86%D0%B8%D1%8F_1848_%D0%B3..</a:t>
            </a:r>
            <a:r>
              <a:rPr lang="cs-CZ" sz="1600" dirty="0" smtClean="0">
                <a:hlinkClick r:id="rId6"/>
              </a:rPr>
              <a:t>jpg?uselang=</a:t>
            </a:r>
            <a:r>
              <a:rPr lang="cs-CZ" sz="1600" dirty="0" err="1" smtClean="0">
                <a:hlinkClick r:id="rId6"/>
              </a:rPr>
              <a:t>cs</a:t>
            </a:r>
            <a:r>
              <a:rPr lang="cs-CZ" sz="1600" dirty="0" smtClean="0"/>
              <a:t> </a:t>
            </a:r>
          </a:p>
        </p:txBody>
      </p:sp>
    </p:spTree>
    <p:extLst>
      <p:ext uri="{BB962C8B-B14F-4D97-AF65-F5344CB8AC3E}">
        <p14:creationId xmlns="" xmlns:p14="http://schemas.microsoft.com/office/powerpoint/2010/main" val="1840208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329987" y="244205"/>
            <a:ext cx="22573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Shrnutí</a:t>
            </a:r>
            <a:endParaRPr lang="cs-CZ" sz="54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1167535"/>
            <a:ext cx="8064896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8580" indent="0" algn="ctr">
              <a:buNone/>
            </a:pPr>
            <a:endParaRPr lang="cs-CZ" sz="14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Anotace		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 je určena pro osmý ročník ZŠ a slouží k opakování 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událostí v revolučním		 roce 1848</a:t>
            </a: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Autor		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Mgr. Sandra Jaklová</a:t>
            </a:r>
          </a:p>
          <a:p>
            <a:pPr indent="-342900">
              <a:defRPr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Jazyk		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čeština</a:t>
            </a:r>
          </a:p>
          <a:p>
            <a:pPr indent="-342900">
              <a:defRPr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Očekávaný výstup	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Žáci  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uvedou 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požadavky formulované 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 vybraných evropských národů.</a:t>
            </a: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		</a:t>
            </a: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Klíčová slova	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revoluce, rok 1848, Francie, Itálie, Německo, ústava, liberalizace poměrů </a:t>
            </a: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Druh učebního materiálu	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prezentace</a:t>
            </a:r>
          </a:p>
          <a:p>
            <a:pPr indent="-342900">
              <a:defRPr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Druh interaktivity	</a:t>
            </a:r>
            <a:r>
              <a:rPr lang="cs-CZ" sz="1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aktivita</a:t>
            </a: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Cílová skupina		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žák</a:t>
            </a:r>
          </a:p>
          <a:p>
            <a:pPr indent="-342900">
              <a:defRPr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Stupeň a typ vzdělávání	</a:t>
            </a:r>
            <a:r>
              <a:rPr lang="cs-CZ" sz="1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vzdělávání – druhý stupeň</a:t>
            </a:r>
          </a:p>
          <a:p>
            <a:pPr indent="-342900">
              <a:defRPr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Typická věková skupina	</a:t>
            </a:r>
            <a:r>
              <a:rPr lang="cs-CZ" sz="1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13 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– 14 let</a:t>
            </a:r>
          </a:p>
          <a:p>
            <a:pPr indent="-342900">
              <a:defRPr/>
            </a:pPr>
            <a:endParaRPr lang="cs-CZ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indent="-342900">
              <a:defRPr/>
            </a:pPr>
            <a:r>
              <a:rPr lang="cs-CZ" sz="1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Celková velikost	</a:t>
            </a:r>
            <a:r>
              <a:rPr lang="cs-CZ" sz="1400" b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  <a:r>
              <a:rPr lang="cs-CZ" sz="140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1324 </a:t>
            </a:r>
            <a:r>
              <a:rPr lang="cs-CZ" sz="1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kB</a:t>
            </a:r>
          </a:p>
        </p:txBody>
      </p:sp>
    </p:spTree>
    <p:extLst>
      <p:ext uri="{BB962C8B-B14F-4D97-AF65-F5344CB8AC3E}">
        <p14:creationId xmlns="" xmlns:p14="http://schemas.microsoft.com/office/powerpoint/2010/main" val="1840208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mění,pozadí,modrá,barevné,křivky,ilustrace,oceány,moře,léto,vlny,roční období,přír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84849" y="244205"/>
            <a:ext cx="63476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i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Metodická poznámka</a:t>
            </a:r>
            <a:endParaRPr lang="cs-CZ" sz="5400" b="1" i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66278" y="1412776"/>
            <a:ext cx="69847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Správné odpovědi se objeví vždy po kliknutí na snímku.</a:t>
            </a: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/>
              <a:t>Snímek 2- Žáci doplňují text.</a:t>
            </a:r>
          </a:p>
          <a:p>
            <a:endParaRPr lang="cs-CZ" dirty="0"/>
          </a:p>
          <a:p>
            <a:r>
              <a:rPr lang="cs-CZ" dirty="0" smtClean="0"/>
              <a:t>Snímek 3- Žáci spojují jména panovníků a informace o nich.</a:t>
            </a:r>
          </a:p>
          <a:p>
            <a:endParaRPr lang="cs-CZ" dirty="0"/>
          </a:p>
          <a:p>
            <a:r>
              <a:rPr lang="cs-CZ" dirty="0" smtClean="0"/>
              <a:t>Snímek 4- Žáci spojují jména panovníků s jejich podobiznami.</a:t>
            </a:r>
          </a:p>
          <a:p>
            <a:endParaRPr lang="cs-CZ" dirty="0"/>
          </a:p>
          <a:p>
            <a:r>
              <a:rPr lang="cs-CZ" dirty="0" smtClean="0"/>
              <a:t>Snímek 5-7- Žáci si prohlédnou boj na barikádách očima malířů.</a:t>
            </a:r>
          </a:p>
          <a:p>
            <a:endParaRPr lang="cs-CZ" dirty="0"/>
          </a:p>
          <a:p>
            <a:r>
              <a:rPr lang="cs-CZ" dirty="0" smtClean="0"/>
              <a:t>Snímek 8- Žáci píší odpovědi na otázky.</a:t>
            </a:r>
          </a:p>
          <a:p>
            <a:endParaRPr lang="cs-CZ" dirty="0"/>
          </a:p>
          <a:p>
            <a:r>
              <a:rPr lang="cs-CZ" dirty="0" smtClean="0"/>
              <a:t>Snímek </a:t>
            </a:r>
            <a:r>
              <a:rPr lang="cs-CZ" dirty="0"/>
              <a:t>9- </a:t>
            </a:r>
            <a:r>
              <a:rPr lang="cs-CZ" dirty="0" smtClean="0"/>
              <a:t>Žáci vysvětlí pojmy.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Snímek </a:t>
            </a:r>
            <a:r>
              <a:rPr lang="cs-CZ" dirty="0"/>
              <a:t>10- </a:t>
            </a:r>
            <a:r>
              <a:rPr lang="cs-CZ" dirty="0" smtClean="0"/>
              <a:t>Žáci doplní časovou osu.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402081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634</Words>
  <Application>Microsoft Office PowerPoint</Application>
  <PresentationFormat>Předvádění na obrazovce (4:3)</PresentationFormat>
  <Paragraphs>153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Dum</cp:lastModifiedBy>
  <cp:revision>76</cp:revision>
  <dcterms:created xsi:type="dcterms:W3CDTF">2013-02-13T18:31:30Z</dcterms:created>
  <dcterms:modified xsi:type="dcterms:W3CDTF">2013-03-04T13:15:19Z</dcterms:modified>
</cp:coreProperties>
</file>