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63" r:id="rId4"/>
    <p:sldId id="256" r:id="rId5"/>
    <p:sldId id="258" r:id="rId6"/>
    <p:sldId id="257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VY_52_INOVACE_15_Elektrování těles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Elektrování těles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61072E-B3AA-4A51-89EF-5D249FEE103C}" type="presOf" srcId="{EBC41103-E2E5-4D48-9B4B-425520D3D098}" destId="{F969C235-9271-4D34-B740-D627A121CAD0}" srcOrd="1" destOrd="0" presId="urn:microsoft.com/office/officeart/2005/8/layout/target3"/>
    <dgm:cxn modelId="{D5CA6AB7-D862-4FEF-99C7-72144625E7B8}" type="presOf" srcId="{C73C7642-F245-4585-8F88-243F9FAEF6CA}" destId="{AA41A67C-3D3F-4AE9-9E0F-5D7F7BB2E741}" srcOrd="1" destOrd="0" presId="urn:microsoft.com/office/officeart/2005/8/layout/target3"/>
    <dgm:cxn modelId="{F0CF53DE-200F-4315-940D-707C77CBE6DD}" type="presOf" srcId="{019433A1-1324-4DE1-9E6F-32B851095F74}" destId="{E7297F21-D4FD-4A41-AE58-814D01A6B5E7}" srcOrd="1" destOrd="0" presId="urn:microsoft.com/office/officeart/2005/8/layout/target3"/>
    <dgm:cxn modelId="{C4207709-9A80-4101-AF19-26054EC973C1}" type="presOf" srcId="{39F8B381-5807-488E-AC22-73DD4140ED4A}" destId="{71045F8C-00FA-488E-A7BD-E2E6753D979D}" srcOrd="0" destOrd="0" presId="urn:microsoft.com/office/officeart/2005/8/layout/target3"/>
    <dgm:cxn modelId="{A0F3B3B5-3EB8-4960-96E7-27FF91825F8F}" type="presOf" srcId="{DAEA276B-ECF9-46F6-A7D3-4693B2D32BC4}" destId="{F69A1436-182C-465B-AD7F-FE48E0C090C1}" srcOrd="1" destOrd="0" presId="urn:microsoft.com/office/officeart/2005/8/layout/target3"/>
    <dgm:cxn modelId="{6D57F4C4-00F6-48F1-9ED0-2BBE8DC4E640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B956F6A-596A-4F62-883A-73447A78B7D9}" type="presOf" srcId="{445C7998-7549-48B0-BD68-D4F0167F02E5}" destId="{BC35EE03-4121-4EF9-923D-7CB6D30D358D}" srcOrd="0" destOrd="0" presId="urn:microsoft.com/office/officeart/2005/8/layout/target3"/>
    <dgm:cxn modelId="{027CB624-61D1-4C13-9658-1CCB715E7E18}" type="presOf" srcId="{445C7998-7549-48B0-BD68-D4F0167F02E5}" destId="{4D19AB04-24FA-40C2-B203-52AE3D15E171}" srcOrd="1" destOrd="0" presId="urn:microsoft.com/office/officeart/2005/8/layout/target3"/>
    <dgm:cxn modelId="{AB21F019-64F3-4868-B5BB-5A7668B1B7CE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F31718C-ECFE-4530-8C8C-63D6FA25017F}" type="presOf" srcId="{EBC41103-E2E5-4D48-9B4B-425520D3D098}" destId="{50C2F88D-8688-44C2-A854-691F34009D3B}" srcOrd="0" destOrd="0" presId="urn:microsoft.com/office/officeart/2005/8/layout/target3"/>
    <dgm:cxn modelId="{5359EDD6-1A71-4DF3-9F69-ED5B73FF2CCB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8E79B20-14E8-4A06-8732-D4538CB17D93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2F3D20F-8F95-46F4-8D58-CA58742E3A70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E67C054-7A3E-4DD9-B981-533497D38CFD}" type="presParOf" srcId="{71045F8C-00FA-488E-A7BD-E2E6753D979D}" destId="{3577EC6B-C980-4F34-8C69-4365E7B8FC8C}" srcOrd="0" destOrd="0" presId="urn:microsoft.com/office/officeart/2005/8/layout/target3"/>
    <dgm:cxn modelId="{BBAB097E-630A-41F8-B5E3-EC678526EE71}" type="presParOf" srcId="{71045F8C-00FA-488E-A7BD-E2E6753D979D}" destId="{6940EB87-DC1D-4BC3-9408-9AC2E1FFC039}" srcOrd="1" destOrd="0" presId="urn:microsoft.com/office/officeart/2005/8/layout/target3"/>
    <dgm:cxn modelId="{398948B2-DBCE-418E-8184-3032D6C9B35A}" type="presParOf" srcId="{71045F8C-00FA-488E-A7BD-E2E6753D979D}" destId="{BC35EE03-4121-4EF9-923D-7CB6D30D358D}" srcOrd="2" destOrd="0" presId="urn:microsoft.com/office/officeart/2005/8/layout/target3"/>
    <dgm:cxn modelId="{D0F3CBAB-96E7-4238-A576-29682AABBD32}" type="presParOf" srcId="{71045F8C-00FA-488E-A7BD-E2E6753D979D}" destId="{C95EEA27-3CBF-4645-A92D-9D8AF5C1CBFC}" srcOrd="3" destOrd="0" presId="urn:microsoft.com/office/officeart/2005/8/layout/target3"/>
    <dgm:cxn modelId="{4F2B3DAC-9550-4617-B489-7526B3C44568}" type="presParOf" srcId="{71045F8C-00FA-488E-A7BD-E2E6753D979D}" destId="{851BB866-B6AE-4566-893F-4C635BA974FC}" srcOrd="4" destOrd="0" presId="urn:microsoft.com/office/officeart/2005/8/layout/target3"/>
    <dgm:cxn modelId="{03EE1E2A-0517-4D87-AFC0-48559B36A9BD}" type="presParOf" srcId="{71045F8C-00FA-488E-A7BD-E2E6753D979D}" destId="{643EA938-EDE0-4533-ACCC-D2BD6F3A527C}" srcOrd="5" destOrd="0" presId="urn:microsoft.com/office/officeart/2005/8/layout/target3"/>
    <dgm:cxn modelId="{6F4BA1CA-5D61-46BA-8FF2-6C5C33A750E3}" type="presParOf" srcId="{71045F8C-00FA-488E-A7BD-E2E6753D979D}" destId="{92F31B18-D66D-4CC7-89B9-378928DE877D}" srcOrd="6" destOrd="0" presId="urn:microsoft.com/office/officeart/2005/8/layout/target3"/>
    <dgm:cxn modelId="{DB1E5608-848E-4898-9B8D-4248B2B2B2D8}" type="presParOf" srcId="{71045F8C-00FA-488E-A7BD-E2E6753D979D}" destId="{902074E1-B931-4618-97F1-FADBE82E9C3C}" srcOrd="7" destOrd="0" presId="urn:microsoft.com/office/officeart/2005/8/layout/target3"/>
    <dgm:cxn modelId="{85CFCF6B-B2C3-43F6-90CF-D36444ADD18D}" type="presParOf" srcId="{71045F8C-00FA-488E-A7BD-E2E6753D979D}" destId="{A3817367-F2BC-482F-8832-FA00B51DCCF3}" srcOrd="8" destOrd="0" presId="urn:microsoft.com/office/officeart/2005/8/layout/target3"/>
    <dgm:cxn modelId="{BAA780F4-373B-43C5-B4D6-E89CD6B94A84}" type="presParOf" srcId="{71045F8C-00FA-488E-A7BD-E2E6753D979D}" destId="{626ABFF6-56C8-4386-B662-68EC364EED9D}" srcOrd="9" destOrd="0" presId="urn:microsoft.com/office/officeart/2005/8/layout/target3"/>
    <dgm:cxn modelId="{B6C1F558-1AE4-4912-90C6-AB4B66F70770}" type="presParOf" srcId="{71045F8C-00FA-488E-A7BD-E2E6753D979D}" destId="{6DB11F1C-D028-4800-9625-6611CA9DE6D4}" srcOrd="10" destOrd="0" presId="urn:microsoft.com/office/officeart/2005/8/layout/target3"/>
    <dgm:cxn modelId="{06A1429E-84D8-4BE0-80AB-7BC77509AFD1}" type="presParOf" srcId="{71045F8C-00FA-488E-A7BD-E2E6753D979D}" destId="{CDED6FE3-AD8F-4ACC-B6B8-710EDDD97598}" srcOrd="11" destOrd="0" presId="urn:microsoft.com/office/officeart/2005/8/layout/target3"/>
    <dgm:cxn modelId="{91043DB6-C0DA-4566-8A37-2D00949C1FE9}" type="presParOf" srcId="{71045F8C-00FA-488E-A7BD-E2E6753D979D}" destId="{397AC6D7-84A6-4150-958F-83C92D9ACF38}" srcOrd="12" destOrd="0" presId="urn:microsoft.com/office/officeart/2005/8/layout/target3"/>
    <dgm:cxn modelId="{4D798E43-8D39-4081-BC15-30933D9863BF}" type="presParOf" srcId="{71045F8C-00FA-488E-A7BD-E2E6753D979D}" destId="{D7419528-33A6-416D-9E64-B3F7915C5149}" srcOrd="13" destOrd="0" presId="urn:microsoft.com/office/officeart/2005/8/layout/target3"/>
    <dgm:cxn modelId="{3D36BCB9-54CA-473A-A152-17824BD8CB2C}" type="presParOf" srcId="{71045F8C-00FA-488E-A7BD-E2E6753D979D}" destId="{97289DF2-90F4-4EC2-A9FC-633B00BAB610}" srcOrd="14" destOrd="0" presId="urn:microsoft.com/office/officeart/2005/8/layout/target3"/>
    <dgm:cxn modelId="{BD27F174-ECFC-40F8-A6B2-388EC249E957}" type="presParOf" srcId="{71045F8C-00FA-488E-A7BD-E2E6753D979D}" destId="{234EBA9D-95B4-4C20-A84E-6F65F1085DC6}" srcOrd="15" destOrd="0" presId="urn:microsoft.com/office/officeart/2005/8/layout/target3"/>
    <dgm:cxn modelId="{2BF66D58-F66D-405D-A397-77E8F7DC4F3B}" type="presParOf" srcId="{71045F8C-00FA-488E-A7BD-E2E6753D979D}" destId="{12255512-213F-41DF-90A6-8B4CD74A2B52}" srcOrd="16" destOrd="0" presId="urn:microsoft.com/office/officeart/2005/8/layout/target3"/>
    <dgm:cxn modelId="{20D966DC-F96F-49CA-A939-AF4162B9A001}" type="presParOf" srcId="{71045F8C-00FA-488E-A7BD-E2E6753D979D}" destId="{50C2F88D-8688-44C2-A854-691F34009D3B}" srcOrd="17" destOrd="0" presId="urn:microsoft.com/office/officeart/2005/8/layout/target3"/>
    <dgm:cxn modelId="{55F1A33E-7DA9-4831-BE20-64A6443855B0}" type="presParOf" srcId="{71045F8C-00FA-488E-A7BD-E2E6753D979D}" destId="{4D19AB04-24FA-40C2-B203-52AE3D15E171}" srcOrd="18" destOrd="0" presId="urn:microsoft.com/office/officeart/2005/8/layout/target3"/>
    <dgm:cxn modelId="{30B8F0F5-4EDB-48A8-9E79-1D333D624C6A}" type="presParOf" srcId="{71045F8C-00FA-488E-A7BD-E2E6753D979D}" destId="{832BF48F-0145-4429-9E02-8FCA946CCE9E}" srcOrd="19" destOrd="0" presId="urn:microsoft.com/office/officeart/2005/8/layout/target3"/>
    <dgm:cxn modelId="{8F61243C-3A21-4233-A4E6-B82B402D8F31}" type="presParOf" srcId="{71045F8C-00FA-488E-A7BD-E2E6753D979D}" destId="{E7297F21-D4FD-4A41-AE58-814D01A6B5E7}" srcOrd="20" destOrd="0" presId="urn:microsoft.com/office/officeart/2005/8/layout/target3"/>
    <dgm:cxn modelId="{ED34B009-F593-4547-8B7C-F5DFF340C59B}" type="presParOf" srcId="{71045F8C-00FA-488E-A7BD-E2E6753D979D}" destId="{F69A1436-182C-465B-AD7F-FE48E0C090C1}" srcOrd="21" destOrd="0" presId="urn:microsoft.com/office/officeart/2005/8/layout/target3"/>
    <dgm:cxn modelId="{2672C647-3F18-4033-B9AA-6F807A65CD2C}" type="presParOf" srcId="{71045F8C-00FA-488E-A7BD-E2E6753D979D}" destId="{AA41A67C-3D3F-4AE9-9E0F-5D7F7BB2E741}" srcOrd="22" destOrd="0" presId="urn:microsoft.com/office/officeart/2005/8/layout/target3"/>
    <dgm:cxn modelId="{88721488-44EE-409E-A561-55D1450A80D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VY_52_INOVACE_15_Elektrování těles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Elektrování těles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1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249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245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583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320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85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761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934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223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89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0355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900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742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1182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9015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5453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9281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379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6807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3713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8812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851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919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672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88465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533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753084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učiva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Zápis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5518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Elektrování těles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6.ročník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9847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686800" cy="1600200"/>
          </a:xfrm>
        </p:spPr>
        <p:txBody>
          <a:bodyPr/>
          <a:lstStyle/>
          <a:p>
            <a:pPr marL="0" indent="0"/>
            <a:r>
              <a:rPr lang="cs-CZ" sz="4000" dirty="0"/>
              <a:t>Po tření – </a:t>
            </a:r>
            <a:r>
              <a:rPr lang="cs-CZ" sz="4000" dirty="0" err="1" smtClean="0"/>
              <a:t>zelektrování</a:t>
            </a:r>
            <a:r>
              <a:rPr lang="cs-CZ" sz="4000" dirty="0" smtClean="0"/>
              <a:t> se </a:t>
            </a:r>
            <a:r>
              <a:rPr lang="cs-CZ" sz="4000" dirty="0"/>
              <a:t>tělesa přitahovala nebo odpuzovala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8435280" cy="4813995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Atom obsahuje částice s elektrickým nábojem</a:t>
            </a:r>
          </a:p>
          <a:p>
            <a:pPr marL="0" indent="0">
              <a:buNone/>
            </a:pPr>
            <a:r>
              <a:rPr lang="cs-CZ" sz="3600" dirty="0" smtClean="0"/>
              <a:t>elektrony  a  protony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2800" dirty="0" smtClean="0"/>
              <a:t>Tyto částice se po </a:t>
            </a:r>
            <a:r>
              <a:rPr lang="cs-CZ" sz="2800" dirty="0" err="1" smtClean="0"/>
              <a:t>zelektrování</a:t>
            </a:r>
            <a:r>
              <a:rPr lang="cs-CZ" sz="2800" dirty="0" smtClean="0"/>
              <a:t> tělesa přeskupí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3200" b="1" dirty="0" smtClean="0"/>
              <a:t>atom</a:t>
            </a:r>
            <a:r>
              <a:rPr lang="cs-CZ" sz="2800" dirty="0" smtClean="0"/>
              <a:t> již </a:t>
            </a:r>
            <a:r>
              <a:rPr lang="cs-CZ" sz="3200" b="1" dirty="0" smtClean="0"/>
              <a:t>není </a:t>
            </a:r>
            <a:r>
              <a:rPr lang="cs-CZ" sz="2800" dirty="0" smtClean="0"/>
              <a:t>navenek </a:t>
            </a:r>
            <a:r>
              <a:rPr lang="cs-CZ" sz="3200" b="1" dirty="0" smtClean="0"/>
              <a:t>elektricky neutrální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233270" y="3230732"/>
            <a:ext cx="3484635" cy="918071"/>
            <a:chOff x="1233270" y="3230732"/>
            <a:chExt cx="3484635" cy="918071"/>
          </a:xfrm>
        </p:grpSpPr>
        <p:grpSp>
          <p:nvGrpSpPr>
            <p:cNvPr id="4" name="Skupina 3"/>
            <p:cNvGrpSpPr/>
            <p:nvPr/>
          </p:nvGrpSpPr>
          <p:grpSpPr>
            <a:xfrm>
              <a:off x="1233270" y="3230732"/>
              <a:ext cx="1132111" cy="830997"/>
              <a:chOff x="395536" y="5782277"/>
              <a:chExt cx="1132111" cy="830997"/>
            </a:xfrm>
          </p:grpSpPr>
          <p:sp>
            <p:nvSpPr>
              <p:cNvPr id="5" name="Ovál 4"/>
              <p:cNvSpPr/>
              <p:nvPr/>
            </p:nvSpPr>
            <p:spPr>
              <a:xfrm>
                <a:off x="395536" y="6021288"/>
                <a:ext cx="504056" cy="427659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442598" y="5782277"/>
                <a:ext cx="1085049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b="1" dirty="0" smtClean="0"/>
                  <a:t>-</a:t>
                </a:r>
                <a:endParaRPr lang="cs-CZ" sz="4800" b="1" dirty="0"/>
              </a:p>
            </p:txBody>
          </p:sp>
        </p:grpSp>
        <p:grpSp>
          <p:nvGrpSpPr>
            <p:cNvPr id="7" name="Skupina 6"/>
            <p:cNvGrpSpPr/>
            <p:nvPr/>
          </p:nvGrpSpPr>
          <p:grpSpPr>
            <a:xfrm>
              <a:off x="3921137" y="3379362"/>
              <a:ext cx="796768" cy="769441"/>
              <a:chOff x="3707904" y="5843833"/>
              <a:chExt cx="796768" cy="769441"/>
            </a:xfrm>
          </p:grpSpPr>
          <p:sp>
            <p:nvSpPr>
              <p:cNvPr id="8" name="Ovál 7"/>
              <p:cNvSpPr/>
              <p:nvPr/>
            </p:nvSpPr>
            <p:spPr>
              <a:xfrm>
                <a:off x="3707904" y="6021288"/>
                <a:ext cx="504056" cy="432048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3748588" y="5843833"/>
                <a:ext cx="756084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400" b="1" dirty="0" smtClean="0"/>
                  <a:t>+</a:t>
                </a:r>
                <a:endParaRPr lang="cs-CZ" sz="4400" b="1" dirty="0"/>
              </a:p>
            </p:txBody>
          </p:sp>
        </p:grpSp>
      </p:grpSp>
      <p:sp>
        <p:nvSpPr>
          <p:cNvPr id="11" name="TextovéPole 10"/>
          <p:cNvSpPr txBox="1"/>
          <p:nvPr/>
        </p:nvSpPr>
        <p:spPr>
          <a:xfrm>
            <a:off x="3129049" y="1700808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PROČ??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6680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Nadpis 70"/>
          <p:cNvSpPr>
            <a:spLocks noGrp="1"/>
          </p:cNvSpPr>
          <p:nvPr>
            <p:ph type="title"/>
          </p:nvPr>
        </p:nvSpPr>
        <p:spPr>
          <a:xfrm>
            <a:off x="395536" y="-315416"/>
            <a:ext cx="8229600" cy="1600200"/>
          </a:xfrm>
        </p:spPr>
        <p:txBody>
          <a:bodyPr/>
          <a:lstStyle/>
          <a:p>
            <a:r>
              <a:rPr lang="cs-CZ" dirty="0" smtClean="0"/>
              <a:t>Elektrování těles</a:t>
            </a:r>
            <a:endParaRPr lang="cs-CZ" dirty="0"/>
          </a:p>
        </p:txBody>
      </p:sp>
      <p:sp>
        <p:nvSpPr>
          <p:cNvPr id="72" name="Zástupný symbol pro obsah 7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kladný iont                      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záporný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iont</a:t>
            </a:r>
            <a:endParaRPr lang="cs-CZ" sz="54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+mn-lt"/>
              <a:ea typeface="+mj-ea"/>
              <a:cs typeface="+mj-cs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3/6/2012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>Footer Text</a:t>
            </a:r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5</a:t>
            </a:fld>
            <a:endParaRPr 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54088" y="1776992"/>
            <a:ext cx="3296930" cy="3168352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 bwMode="auto">
          <a:xfrm>
            <a:off x="1700691" y="2576641"/>
            <a:ext cx="1583163" cy="14805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29" name="Ovál 28"/>
          <p:cNvSpPr/>
          <p:nvPr/>
        </p:nvSpPr>
        <p:spPr bwMode="auto">
          <a:xfrm>
            <a:off x="1814262" y="3018631"/>
            <a:ext cx="361152" cy="31145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 bwMode="auto">
          <a:xfrm>
            <a:off x="2402553" y="3565964"/>
            <a:ext cx="361152" cy="31145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12" name="Skupina 31"/>
          <p:cNvGrpSpPr>
            <a:grpSpLocks/>
          </p:cNvGrpSpPr>
          <p:nvPr/>
        </p:nvGrpSpPr>
        <p:grpSpPr bwMode="auto">
          <a:xfrm>
            <a:off x="2013009" y="3317196"/>
            <a:ext cx="418504" cy="499786"/>
            <a:chOff x="3708398" y="5843833"/>
            <a:chExt cx="585130" cy="692706"/>
          </a:xfrm>
        </p:grpSpPr>
        <p:sp>
          <p:nvSpPr>
            <p:cNvPr id="25" name="Ovál 24"/>
            <p:cNvSpPr/>
            <p:nvPr/>
          </p:nvSpPr>
          <p:spPr>
            <a:xfrm>
              <a:off x="3708398" y="6021987"/>
              <a:ext cx="503355" cy="431676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6" name="TextovéPole 33"/>
            <p:cNvSpPr txBox="1">
              <a:spLocks noChangeArrowheads="1"/>
            </p:cNvSpPr>
            <p:nvPr/>
          </p:nvSpPr>
          <p:spPr bwMode="auto">
            <a:xfrm>
              <a:off x="3748589" y="5843833"/>
              <a:ext cx="544939" cy="6927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cs-CZ" sz="28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13" name="Ovál 12"/>
          <p:cNvSpPr/>
          <p:nvPr/>
        </p:nvSpPr>
        <p:spPr bwMode="auto">
          <a:xfrm>
            <a:off x="2762569" y="3283136"/>
            <a:ext cx="361152" cy="31145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 bwMode="auto">
          <a:xfrm>
            <a:off x="2701242" y="2865194"/>
            <a:ext cx="361152" cy="31145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 bwMode="auto">
          <a:xfrm>
            <a:off x="2251505" y="2861758"/>
            <a:ext cx="360016" cy="31259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17" name="Skupina 40"/>
          <p:cNvGrpSpPr>
            <a:grpSpLocks/>
          </p:cNvGrpSpPr>
          <p:nvPr/>
        </p:nvGrpSpPr>
        <p:grpSpPr bwMode="auto">
          <a:xfrm>
            <a:off x="1185085" y="3565712"/>
            <a:ext cx="809722" cy="793779"/>
            <a:chOff x="395536" y="5782277"/>
            <a:chExt cx="1132111" cy="1100181"/>
          </a:xfrm>
        </p:grpSpPr>
        <p:sp>
          <p:nvSpPr>
            <p:cNvPr id="21" name="Ovál 20"/>
            <p:cNvSpPr/>
            <p:nvPr/>
          </p:nvSpPr>
          <p:spPr>
            <a:xfrm>
              <a:off x="395536" y="6020683"/>
              <a:ext cx="503356" cy="428502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TextovéPole 42"/>
            <p:cNvSpPr txBox="1">
              <a:spLocks noChangeArrowheads="1"/>
            </p:cNvSpPr>
            <p:nvPr/>
          </p:nvSpPr>
          <p:spPr bwMode="auto">
            <a:xfrm>
              <a:off x="442597" y="5782277"/>
              <a:ext cx="1085050" cy="1100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cs-CZ" sz="48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860032" y="1750085"/>
            <a:ext cx="3296930" cy="3168352"/>
            <a:chOff x="2124075" y="1179513"/>
            <a:chExt cx="4608513" cy="4392612"/>
          </a:xfrm>
        </p:grpSpPr>
        <p:sp>
          <p:nvSpPr>
            <p:cNvPr id="33" name="Ovál 32"/>
            <p:cNvSpPr/>
            <p:nvPr/>
          </p:nvSpPr>
          <p:spPr>
            <a:xfrm>
              <a:off x="2124075" y="1179513"/>
              <a:ext cx="4608513" cy="4392612"/>
            </a:xfrm>
            <a:prstGeom prst="ellipse">
              <a:avLst/>
            </a:prstGeom>
            <a:solidFill>
              <a:schemeClr val="tx2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grpSp>
          <p:nvGrpSpPr>
            <p:cNvPr id="34" name="Skupina 46"/>
            <p:cNvGrpSpPr>
              <a:grpSpLocks/>
            </p:cNvGrpSpPr>
            <p:nvPr/>
          </p:nvGrpSpPr>
          <p:grpSpPr bwMode="auto">
            <a:xfrm>
              <a:off x="2803525" y="1790700"/>
              <a:ext cx="2933700" cy="3295650"/>
              <a:chOff x="2802866" y="1791482"/>
              <a:chExt cx="2934389" cy="3294703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3523760" y="2294575"/>
                <a:ext cx="2213495" cy="205204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36" name="Ovál 35"/>
              <p:cNvSpPr/>
              <p:nvPr/>
            </p:nvSpPr>
            <p:spPr bwMode="auto">
              <a:xfrm>
                <a:off x="3682548" y="2907175"/>
                <a:ext cx="504944" cy="431676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37" name="Ovál 36"/>
              <p:cNvSpPr/>
              <p:nvPr/>
            </p:nvSpPr>
            <p:spPr bwMode="auto">
              <a:xfrm>
                <a:off x="4505066" y="3665781"/>
                <a:ext cx="504944" cy="431676"/>
              </a:xfrm>
              <a:prstGeom prst="ellipse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grpSp>
            <p:nvGrpSpPr>
              <p:cNvPr id="38" name="Skupina 31"/>
              <p:cNvGrpSpPr>
                <a:grpSpLocks/>
              </p:cNvGrpSpPr>
              <p:nvPr/>
            </p:nvGrpSpPr>
            <p:grpSpPr bwMode="auto">
              <a:xfrm>
                <a:off x="3960426" y="3320988"/>
                <a:ext cx="585130" cy="692706"/>
                <a:chOff x="3708398" y="5843833"/>
                <a:chExt cx="585130" cy="692706"/>
              </a:xfrm>
            </p:grpSpPr>
            <p:sp>
              <p:nvSpPr>
                <p:cNvPr id="49" name="Ovál 48"/>
                <p:cNvSpPr/>
                <p:nvPr/>
              </p:nvSpPr>
              <p:spPr>
                <a:xfrm>
                  <a:off x="3708398" y="6021987"/>
                  <a:ext cx="503355" cy="431676"/>
                </a:xfrm>
                <a:prstGeom prst="ellipse">
                  <a:avLst/>
                </a:prstGeom>
                <a:solidFill>
                  <a:srgbClr val="FF000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50" name="TextovéPole 33"/>
                <p:cNvSpPr txBox="1">
                  <a:spLocks noChangeArrowheads="1"/>
                </p:cNvSpPr>
                <p:nvPr/>
              </p:nvSpPr>
              <p:spPr bwMode="auto">
                <a:xfrm>
                  <a:off x="3748589" y="5843833"/>
                  <a:ext cx="544939" cy="69270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/>
                  <a:endParaRPr lang="cs-CZ" sz="2800" b="1" dirty="0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39" name="Ovál 38"/>
              <p:cNvSpPr/>
              <p:nvPr/>
            </p:nvSpPr>
            <p:spPr>
              <a:xfrm>
                <a:off x="5008422" y="3273781"/>
                <a:ext cx="504944" cy="431676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4922677" y="2694511"/>
                <a:ext cx="504944" cy="431676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4293879" y="2689749"/>
                <a:ext cx="503355" cy="433264"/>
              </a:xfrm>
              <a:prstGeom prst="ellipse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42" name="Ovál 41"/>
              <p:cNvSpPr/>
              <p:nvPr/>
            </p:nvSpPr>
            <p:spPr bwMode="auto">
              <a:xfrm>
                <a:off x="4962326" y="4659271"/>
                <a:ext cx="503356" cy="426914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grpSp>
            <p:nvGrpSpPr>
              <p:cNvPr id="43" name="Skupina 40"/>
              <p:cNvGrpSpPr>
                <a:grpSpLocks/>
              </p:cNvGrpSpPr>
              <p:nvPr/>
            </p:nvGrpSpPr>
            <p:grpSpPr bwMode="auto">
              <a:xfrm>
                <a:off x="2802866" y="3665432"/>
                <a:ext cx="1132111" cy="1100181"/>
                <a:chOff x="395536" y="5782277"/>
                <a:chExt cx="1132111" cy="1100181"/>
              </a:xfrm>
            </p:grpSpPr>
            <p:sp>
              <p:nvSpPr>
                <p:cNvPr id="47" name="Ovál 46"/>
                <p:cNvSpPr/>
                <p:nvPr/>
              </p:nvSpPr>
              <p:spPr>
                <a:xfrm>
                  <a:off x="395536" y="6020683"/>
                  <a:ext cx="503356" cy="428502"/>
                </a:xfrm>
                <a:prstGeom prst="ellipse">
                  <a:avLst/>
                </a:prstGeom>
                <a:solidFill>
                  <a:srgbClr val="00B0F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8" name="TextovéPole 42"/>
                <p:cNvSpPr txBox="1">
                  <a:spLocks noChangeArrowheads="1"/>
                </p:cNvSpPr>
                <p:nvPr/>
              </p:nvSpPr>
              <p:spPr bwMode="auto">
                <a:xfrm>
                  <a:off x="442597" y="5782277"/>
                  <a:ext cx="1085050" cy="110018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/>
                  <a:endParaRPr lang="cs-CZ" sz="4800" b="1" dirty="0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44" name="Skupina 43"/>
              <p:cNvGrpSpPr>
                <a:grpSpLocks/>
              </p:cNvGrpSpPr>
              <p:nvPr/>
            </p:nvGrpSpPr>
            <p:grpSpPr bwMode="auto">
              <a:xfrm>
                <a:off x="3295107" y="1791482"/>
                <a:ext cx="1132877" cy="1100181"/>
                <a:chOff x="394770" y="5782277"/>
                <a:chExt cx="1132877" cy="1100181"/>
              </a:xfrm>
            </p:grpSpPr>
            <p:sp>
              <p:nvSpPr>
                <p:cNvPr id="45" name="Ovál 44"/>
                <p:cNvSpPr/>
                <p:nvPr/>
              </p:nvSpPr>
              <p:spPr>
                <a:xfrm>
                  <a:off x="394770" y="6021921"/>
                  <a:ext cx="503356" cy="426914"/>
                </a:xfrm>
                <a:prstGeom prst="ellipse">
                  <a:avLst/>
                </a:prstGeom>
                <a:solidFill>
                  <a:srgbClr val="00B0F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46" name="TextovéPole 45"/>
                <p:cNvSpPr txBox="1">
                  <a:spLocks noChangeArrowheads="1"/>
                </p:cNvSpPr>
                <p:nvPr/>
              </p:nvSpPr>
              <p:spPr bwMode="auto">
                <a:xfrm>
                  <a:off x="442597" y="5782277"/>
                  <a:ext cx="1085050" cy="110018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Arial" charset="0"/>
                    </a:defRPr>
                  </a:lvl9pPr>
                </a:lstStyle>
                <a:p>
                  <a:pPr eaLnBrk="1" hangingPunct="1"/>
                  <a:endParaRPr lang="cs-CZ" sz="4800" b="1" dirty="0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52" name="TextovéPole 51"/>
          <p:cNvSpPr txBox="1"/>
          <p:nvPr/>
        </p:nvSpPr>
        <p:spPr>
          <a:xfrm>
            <a:off x="6584062" y="34290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5386848" y="3598766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-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1204632" y="3565712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-</a:t>
            </a:r>
          </a:p>
        </p:txBody>
      </p:sp>
      <p:grpSp>
        <p:nvGrpSpPr>
          <p:cNvPr id="59" name="Skupina 58"/>
          <p:cNvGrpSpPr/>
          <p:nvPr/>
        </p:nvGrpSpPr>
        <p:grpSpPr>
          <a:xfrm>
            <a:off x="1545101" y="2060522"/>
            <a:ext cx="815079" cy="808848"/>
            <a:chOff x="1549910" y="2060522"/>
            <a:chExt cx="810270" cy="808848"/>
          </a:xfrm>
        </p:grpSpPr>
        <p:grpSp>
          <p:nvGrpSpPr>
            <p:cNvPr id="18" name="Skupina 43"/>
            <p:cNvGrpSpPr>
              <a:grpSpLocks/>
            </p:cNvGrpSpPr>
            <p:nvPr/>
          </p:nvGrpSpPr>
          <p:grpSpPr bwMode="auto">
            <a:xfrm>
              <a:off x="1549910" y="2075591"/>
              <a:ext cx="810270" cy="793779"/>
              <a:chOff x="394770" y="5782277"/>
              <a:chExt cx="1132877" cy="1100181"/>
            </a:xfrm>
          </p:grpSpPr>
          <p:sp>
            <p:nvSpPr>
              <p:cNvPr id="19" name="Ovál 18"/>
              <p:cNvSpPr/>
              <p:nvPr/>
            </p:nvSpPr>
            <p:spPr>
              <a:xfrm>
                <a:off x="394770" y="6021921"/>
                <a:ext cx="503356" cy="426914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TextovéPole 45"/>
              <p:cNvSpPr txBox="1">
                <a:spLocks noChangeArrowheads="1"/>
              </p:cNvSpPr>
              <p:nvPr/>
            </p:nvSpPr>
            <p:spPr bwMode="auto">
              <a:xfrm>
                <a:off x="442597" y="5782277"/>
                <a:ext cx="1085050" cy="11001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endParaRPr lang="cs-CZ" sz="4800" b="1" dirty="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57" name="TextovéPole 56"/>
            <p:cNvSpPr txBox="1"/>
            <p:nvPr/>
          </p:nvSpPr>
          <p:spPr>
            <a:xfrm>
              <a:off x="1600841" y="2060522"/>
              <a:ext cx="3209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prstClr val="black"/>
                  </a:solidFill>
                </a:rPr>
                <a:t>-</a:t>
              </a:r>
            </a:p>
          </p:txBody>
        </p:sp>
      </p:grpSp>
      <p:sp>
        <p:nvSpPr>
          <p:cNvPr id="58" name="TextovéPole 57"/>
          <p:cNvSpPr txBox="1"/>
          <p:nvPr/>
        </p:nvSpPr>
        <p:spPr>
          <a:xfrm>
            <a:off x="5737272" y="2217836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-</a:t>
            </a:r>
          </a:p>
        </p:txBody>
      </p:sp>
      <p:grpSp>
        <p:nvGrpSpPr>
          <p:cNvPr id="60" name="Skupina 59"/>
          <p:cNvGrpSpPr/>
          <p:nvPr/>
        </p:nvGrpSpPr>
        <p:grpSpPr>
          <a:xfrm>
            <a:off x="2232974" y="4046886"/>
            <a:ext cx="810270" cy="808848"/>
            <a:chOff x="1549910" y="2060522"/>
            <a:chExt cx="810270" cy="808848"/>
          </a:xfrm>
        </p:grpSpPr>
        <p:grpSp>
          <p:nvGrpSpPr>
            <p:cNvPr id="61" name="Skupina 43"/>
            <p:cNvGrpSpPr>
              <a:grpSpLocks/>
            </p:cNvGrpSpPr>
            <p:nvPr/>
          </p:nvGrpSpPr>
          <p:grpSpPr bwMode="auto">
            <a:xfrm>
              <a:off x="1549910" y="2075591"/>
              <a:ext cx="810270" cy="793779"/>
              <a:chOff x="394770" y="5782277"/>
              <a:chExt cx="1132877" cy="1100181"/>
            </a:xfrm>
          </p:grpSpPr>
          <p:sp>
            <p:nvSpPr>
              <p:cNvPr id="63" name="Ovál 62"/>
              <p:cNvSpPr/>
              <p:nvPr/>
            </p:nvSpPr>
            <p:spPr>
              <a:xfrm>
                <a:off x="394770" y="6021921"/>
                <a:ext cx="503356" cy="426914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4" name="TextovéPole 45"/>
              <p:cNvSpPr txBox="1">
                <a:spLocks noChangeArrowheads="1"/>
              </p:cNvSpPr>
              <p:nvPr/>
            </p:nvSpPr>
            <p:spPr bwMode="auto">
              <a:xfrm>
                <a:off x="442597" y="5782277"/>
                <a:ext cx="1085050" cy="110018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/>
                <a:endParaRPr lang="cs-CZ" sz="4800" b="1" dirty="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62" name="TextovéPole 61"/>
            <p:cNvSpPr txBox="1"/>
            <p:nvPr/>
          </p:nvSpPr>
          <p:spPr>
            <a:xfrm>
              <a:off x="1600841" y="2060522"/>
              <a:ext cx="3209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prstClr val="black"/>
                  </a:solidFill>
                </a:rPr>
                <a:t>-</a:t>
              </a:r>
            </a:p>
          </p:txBody>
        </p:sp>
      </p:grpSp>
      <p:sp>
        <p:nvSpPr>
          <p:cNvPr id="65" name="TextovéPole 64"/>
          <p:cNvSpPr txBox="1"/>
          <p:nvPr/>
        </p:nvSpPr>
        <p:spPr>
          <a:xfrm>
            <a:off x="2389992" y="34290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1819289" y="293465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2047558" y="333782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68" name="TextovéPole 67"/>
          <p:cNvSpPr txBox="1"/>
          <p:nvPr/>
        </p:nvSpPr>
        <p:spPr>
          <a:xfrm>
            <a:off x="6199377" y="335699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69" name="TextovéPole 68"/>
          <p:cNvSpPr txBox="1"/>
          <p:nvPr/>
        </p:nvSpPr>
        <p:spPr>
          <a:xfrm>
            <a:off x="5940152" y="292494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6948264" y="4096479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prstClr val="black"/>
                </a:solidFill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558801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2 -3.63552E-6 L 0.3757 -0.002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75" y="-116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08048E-6 L 0.53056 -0.02729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28" y="-13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0"/>
                                        <p:tgtEl>
                                          <p:spTgt spid="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/>
              <a:t>Ilustrace: dílo autora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55797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</TotalTime>
  <Words>139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Default Theme</vt:lpstr>
      <vt:lpstr>Motiv systému Office</vt:lpstr>
      <vt:lpstr>Prezentace aplikace PowerPoint</vt:lpstr>
      <vt:lpstr>Anotace</vt:lpstr>
      <vt:lpstr>Elektrování těles</vt:lpstr>
      <vt:lpstr>Po tření – zelektrování se tělesa přitahovala nebo odpuzovala</vt:lpstr>
      <vt:lpstr>Elektrování těles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7</cp:revision>
  <dcterms:created xsi:type="dcterms:W3CDTF">2012-02-28T20:55:45Z</dcterms:created>
  <dcterms:modified xsi:type="dcterms:W3CDTF">2012-03-06T20:54:05Z</dcterms:modified>
</cp:coreProperties>
</file>