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3" r:id="rId6"/>
    <p:sldId id="261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B4DB9"/>
    <a:srgbClr val="2319A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64605-5AF2-40F0-A8AE-EFEA9445B700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E8A40-BEA6-46E7-99BE-A6B78A5349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D2EA2-15FE-4223-AAD0-665A6FED2DCF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0EEF68-61AD-4457-A475-4D3C3567F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46BB99-9151-4B0C-AD97-D13EE219F389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009FC-B296-4CB1-A546-10C619BD11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0DD2A8-BE2E-4A22-8948-4414226C6415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01B411-C62E-4543-B079-4D6818D2B9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04130-DA1C-4A4E-BC6B-B425AD7CE847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AF4684-DFF3-4FD2-94FA-F8776573A0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5DAF11-0A3D-4274-A5DA-9CE6C6E2DE56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0DCF42-FEA8-4B64-99B4-BB5AD4797C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A2AFA9-8146-4AFA-BF1B-CCBFB97CA7FE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387641-3AE4-489A-9737-43D196702D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DD3AF7-F597-45BF-8ABE-9DC1EB794113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B6BB98-3AF7-4837-8EA8-93BBFCE248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3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14E331-D038-4303-B044-79406D64FC27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14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EBAD73-39E9-4977-A1AE-560CCFA477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0E637A-5226-4E00-A2F0-BFF6A35C38F5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D2A0CC-C9B5-465E-BEEE-47662559AB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61D3C5-C0BC-4266-B512-0F3DF1AFB729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2F32FC-2BCC-4AEA-939D-FBA2EDAE62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18"/>
          <p:cNvGrpSpPr>
            <a:grpSpLocks/>
          </p:cNvGrpSpPr>
          <p:nvPr/>
        </p:nvGrpSpPr>
        <p:grpSpPr bwMode="auto">
          <a:xfrm>
            <a:off x="6557963" y="66675"/>
            <a:ext cx="2574925" cy="6796088"/>
            <a:chOff x="6558164" y="66319"/>
            <a:chExt cx="2575511" cy="6797067"/>
          </a:xfrm>
        </p:grpSpPr>
        <p:grpSp>
          <p:nvGrpSpPr>
            <p:cNvPr id="1032" name="Group 62"/>
            <p:cNvGrpSpPr>
              <a:grpSpLocks/>
            </p:cNvGrpSpPr>
            <p:nvPr/>
          </p:nvGrpSpPr>
          <p:grpSpPr bwMode="auto"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1040" name="Group 44"/>
              <p:cNvGrpSpPr>
                <a:grpSpLocks/>
              </p:cNvGrpSpPr>
              <p:nvPr/>
            </p:nvGrpSpPr>
            <p:grpSpPr bwMode="auto"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041" name="Group 50"/>
              <p:cNvGrpSpPr>
                <a:grpSpLocks/>
              </p:cNvGrpSpPr>
              <p:nvPr/>
            </p:nvGrpSpPr>
            <p:grpSpPr bwMode="auto"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5453" y="3308461"/>
                  <a:ext cx="492237" cy="560469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4480" y="887175"/>
                  <a:ext cx="384263" cy="439800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defTabSz="457200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  <p:grpSp>
            <p:nvGrpSpPr>
              <p:cNvPr id="1042" name="Group 56"/>
              <p:cNvGrpSpPr>
                <a:grpSpLocks/>
              </p:cNvGrpSpPr>
              <p:nvPr/>
            </p:nvGrpSpPr>
            <p:grpSpPr bwMode="auto"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3118" y="4921594"/>
                  <a:ext cx="1032110" cy="1181270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868" y="155232"/>
                  <a:ext cx="722477" cy="825619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738" y="3830825"/>
                  <a:ext cx="639908" cy="728767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8524" y="1798532"/>
                  <a:ext cx="765349" cy="870075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/>
                </a:extLst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>
                    <a:latin typeface="+mn-lt"/>
                    <a:cs typeface="+mn-cs"/>
                  </a:endParaRPr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/>
            <a:lstStyle/>
            <a:p>
              <a:pPr defTabSz="457200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971" y="6307681"/>
              <a:ext cx="976534" cy="5509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329CADC-18C9-4CF3-994D-1D6B36F14AB9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EC3F5A7-4538-42B3-ACE5-C363FD4A2D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72" r:id="rId9"/>
    <p:sldLayoutId id="2147483663" r:id="rId10"/>
    <p:sldLayoutId id="2147483662" r:id="rId11"/>
  </p:sldLayoutIdLst>
  <p:transition spd="slow">
    <p:dissolve/>
  </p:transition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12.wmf"/><Relationship Id="rId7" Type="http://schemas.openxmlformats.org/officeDocument/2006/relationships/image" Target="../media/image9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3.wmf"/><Relationship Id="rId10" Type="http://schemas.openxmlformats.org/officeDocument/2006/relationships/image" Target="../media/image7.wmf"/><Relationship Id="rId4" Type="http://schemas.openxmlformats.org/officeDocument/2006/relationships/image" Target="../media/image4.wmf"/><Relationship Id="rId9" Type="http://schemas.openxmlformats.org/officeDocument/2006/relationships/image" Target="../media/image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5463" y="142875"/>
            <a:ext cx="8343900" cy="3810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VY_32_INOVACE_11_c_4_písmeno a hláska  z, </a:t>
            </a:r>
            <a:r>
              <a:rPr lang="cs-CZ" sz="3200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první Čtení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14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92175" y="4938713"/>
            <a:ext cx="6858000" cy="1404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/>
        </p:nvGraphicFramePr>
        <p:xfrm>
          <a:off x="1187450" y="1423988"/>
          <a:ext cx="6834188" cy="36449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Mgr. Ludmila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chemeClr val="bg1"/>
                          </a:solidFill>
                        </a:rPr>
                        <a:t>Eisová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7. ledna 2013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Odpilotováno dne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18. ledna 2013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I.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Český jazyk a literatura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První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čtení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Písmeno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a hláska Z, z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hláska, písmeno, počáteční písmeno, slabika, slovo, věta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25"/>
          <p:cNvSpPr txBox="1">
            <a:spLocks noChangeArrowheads="1"/>
          </p:cNvSpPr>
          <p:nvPr/>
        </p:nvSpPr>
        <p:spPr bwMode="auto">
          <a:xfrm>
            <a:off x="2182813" y="0"/>
            <a:ext cx="20034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u="sng">
                <a:latin typeface="Verdana" pitchFamily="34" charset="0"/>
              </a:rPr>
              <a:t>Kimova hra</a:t>
            </a:r>
          </a:p>
        </p:txBody>
      </p:sp>
      <p:sp>
        <p:nvSpPr>
          <p:cNvPr id="15362" name="TextovéPole 26"/>
          <p:cNvSpPr txBox="1">
            <a:spLocks noChangeArrowheads="1"/>
          </p:cNvSpPr>
          <p:nvPr/>
        </p:nvSpPr>
        <p:spPr bwMode="auto">
          <a:xfrm>
            <a:off x="1268413" y="471488"/>
            <a:ext cx="57419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Zapamatujte si co nejvíce obrázků.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2182813" y="1003300"/>
            <a:ext cx="62738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u="sng">
                <a:solidFill>
                  <a:srgbClr val="FFC000"/>
                </a:solidFill>
                <a:latin typeface="Verdana" pitchFamily="34" charset="0"/>
              </a:rPr>
              <a:t>Jakou hlásku slyšíme na začátku?</a:t>
            </a:r>
          </a:p>
        </p:txBody>
      </p:sp>
      <p:pic>
        <p:nvPicPr>
          <p:cNvPr id="15364" name="Picture 4" descr="C:\Users\Ludmila Eisová\AppData\Local\Microsoft\Windows\Temporary Internet Files\Content.IE5\DU3WXRX5\MC900324466[2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9125" y="2741613"/>
            <a:ext cx="1084263" cy="1611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6" descr="C:\Users\Ludmila Eisová\AppData\Local\Microsoft\Windows\Temporary Internet Files\Content.IE5\UZTM5EZ0\MC90011241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2988" y="1924050"/>
            <a:ext cx="1387475" cy="1093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9" descr="C:\Users\Ludmila Eisová\AppData\Local\Microsoft\Windows\Temporary Internet Files\Content.IE5\DU3WXRX5\MC900234595[1].wmf"/>
          <p:cNvPicPr>
            <a:picLocks noChangeAspect="1" noChangeArrowheads="1"/>
          </p:cNvPicPr>
          <p:nvPr/>
        </p:nvPicPr>
        <p:blipFill>
          <a:blip r:embed="rId4"/>
          <a:srcRect t="31389" r="38251" b="9959"/>
          <a:stretch>
            <a:fillRect/>
          </a:stretch>
        </p:blipFill>
        <p:spPr bwMode="auto">
          <a:xfrm>
            <a:off x="7007225" y="2654300"/>
            <a:ext cx="1163638" cy="766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10" descr="C:\Users\Ludmila Eisová\AppData\Local\Microsoft\Windows\Temporary Internet Files\Content.IE5\UZTM5EZ0\MC900434573[1].wmf"/>
          <p:cNvPicPr>
            <a:picLocks noChangeAspect="1" noChangeArrowheads="1"/>
          </p:cNvPicPr>
          <p:nvPr/>
        </p:nvPicPr>
        <p:blipFill>
          <a:blip r:embed="rId5"/>
          <a:srcRect l="40138" b="76912"/>
          <a:stretch>
            <a:fillRect/>
          </a:stretch>
        </p:blipFill>
        <p:spPr bwMode="auto">
          <a:xfrm>
            <a:off x="4454525" y="3536950"/>
            <a:ext cx="154781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13" descr="C:\Users\Ludmila Eisová\AppData\Local\Microsoft\Windows\Temporary Internet Files\Content.IE5\6MRND51Y\MC90038401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41375" y="4810125"/>
            <a:ext cx="760413" cy="112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16" descr="C:\Users\Ludmila Eisová\AppData\Local\Microsoft\Windows\Temporary Internet Files\Content.IE5\4VJN298M\MC90030099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52700" y="4840288"/>
            <a:ext cx="1827213" cy="136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18" descr="C:\Users\Ludmila Eisová\AppData\Local\Microsoft\Windows\Temporary Internet Files\Content.IE5\6MRND51Y\MC900435753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242175" y="4595813"/>
            <a:ext cx="1279525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Picture 22" descr="C:\Users\Ludmila Eisová\AppData\Local\Microsoft\Windows\Temporary Internet Files\Content.IE5\A0JQTU53\MC900338008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218113" y="4384675"/>
            <a:ext cx="1835150" cy="186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2" name="Picture 23" descr="C:\Users\Ludmila Eisová\AppData\Local\Microsoft\Windows\Temporary Internet Files\Content.IE5\4VJN298M\MC900344177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798638" y="1935163"/>
            <a:ext cx="2460625" cy="163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Obdélník 24"/>
          <p:cNvSpPr/>
          <p:nvPr/>
        </p:nvSpPr>
        <p:spPr>
          <a:xfrm>
            <a:off x="0" y="877570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 animBg="1"/>
      <p:bldP spid="29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70063" y="1003300"/>
            <a:ext cx="2706687" cy="45085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700" dirty="0">
                <a:latin typeface="+mj-lt"/>
                <a:cs typeface="+mn-cs"/>
              </a:rPr>
              <a:t>Z</a:t>
            </a:r>
            <a:endParaRPr lang="cs-CZ" sz="28700" dirty="0">
              <a:latin typeface="+mj-lt"/>
              <a:cs typeface="+mn-cs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895850" y="1031875"/>
            <a:ext cx="2117725" cy="451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700">
                <a:latin typeface="Verdana" pitchFamily="34" charset="0"/>
              </a:rPr>
              <a:t>z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1"/>
          <p:cNvSpPr txBox="1">
            <a:spLocks noChangeArrowheads="1"/>
          </p:cNvSpPr>
          <p:nvPr/>
        </p:nvSpPr>
        <p:spPr bwMode="auto">
          <a:xfrm rot="-4568826">
            <a:off x="2669381" y="1593057"/>
            <a:ext cx="4921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/>
              <a:t>A</a:t>
            </a:r>
          </a:p>
        </p:txBody>
      </p:sp>
      <p:sp>
        <p:nvSpPr>
          <p:cNvPr id="17410" name="TextovéPole 2"/>
          <p:cNvSpPr txBox="1">
            <a:spLocks noChangeArrowheads="1"/>
          </p:cNvSpPr>
          <p:nvPr/>
        </p:nvSpPr>
        <p:spPr bwMode="auto">
          <a:xfrm rot="3447798">
            <a:off x="5649119" y="2270919"/>
            <a:ext cx="4699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haroni" pitchFamily="2" charset="-79"/>
                <a:cs typeface="Aharoni" pitchFamily="2" charset="-79"/>
              </a:rPr>
              <a:t>B</a:t>
            </a:r>
          </a:p>
        </p:txBody>
      </p:sp>
      <p:sp>
        <p:nvSpPr>
          <p:cNvPr id="17411" name="TextovéPole 3"/>
          <p:cNvSpPr txBox="1">
            <a:spLocks noChangeArrowheads="1"/>
          </p:cNvSpPr>
          <p:nvPr/>
        </p:nvSpPr>
        <p:spPr bwMode="auto">
          <a:xfrm rot="-1877358">
            <a:off x="2832100" y="4262438"/>
            <a:ext cx="4873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askerville Old Face" pitchFamily="18" charset="0"/>
              </a:rPr>
              <a:t>Y</a:t>
            </a:r>
          </a:p>
        </p:txBody>
      </p:sp>
      <p:sp>
        <p:nvSpPr>
          <p:cNvPr id="17412" name="TextovéPole 4"/>
          <p:cNvSpPr txBox="1">
            <a:spLocks noChangeArrowheads="1"/>
          </p:cNvSpPr>
          <p:nvPr/>
        </p:nvSpPr>
        <p:spPr bwMode="auto">
          <a:xfrm rot="2204495">
            <a:off x="7108825" y="4984750"/>
            <a:ext cx="4841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omic Sans MS" pitchFamily="66" charset="0"/>
              </a:rPr>
              <a:t>V</a:t>
            </a:r>
          </a:p>
        </p:txBody>
      </p:sp>
      <p:sp>
        <p:nvSpPr>
          <p:cNvPr id="17413" name="TextovéPole 5"/>
          <p:cNvSpPr txBox="1">
            <a:spLocks noChangeArrowheads="1"/>
          </p:cNvSpPr>
          <p:nvPr/>
        </p:nvSpPr>
        <p:spPr bwMode="auto">
          <a:xfrm rot="-1702578">
            <a:off x="1300163" y="2359025"/>
            <a:ext cx="43497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erlin Sans FB Demi" pitchFamily="34" charset="0"/>
              </a:rPr>
              <a:t>Z</a:t>
            </a:r>
          </a:p>
        </p:txBody>
      </p:sp>
      <p:sp>
        <p:nvSpPr>
          <p:cNvPr id="17414" name="TextovéPole 6"/>
          <p:cNvSpPr txBox="1">
            <a:spLocks noChangeArrowheads="1"/>
          </p:cNvSpPr>
          <p:nvPr/>
        </p:nvSpPr>
        <p:spPr bwMode="auto">
          <a:xfrm rot="-1821440">
            <a:off x="7507288" y="1563688"/>
            <a:ext cx="5826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Sans Unicode" pitchFamily="34" charset="0"/>
                <a:cs typeface="Lucida Sans Unicode" pitchFamily="34" charset="0"/>
              </a:rPr>
              <a:t>M</a:t>
            </a:r>
          </a:p>
        </p:txBody>
      </p:sp>
      <p:sp>
        <p:nvSpPr>
          <p:cNvPr id="17415" name="TextovéPole 7"/>
          <p:cNvSpPr txBox="1">
            <a:spLocks noChangeArrowheads="1"/>
          </p:cNvSpPr>
          <p:nvPr/>
        </p:nvSpPr>
        <p:spPr bwMode="auto">
          <a:xfrm rot="2888441">
            <a:off x="5058569" y="1400969"/>
            <a:ext cx="44291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Stencil" pitchFamily="82" charset="0"/>
              </a:rPr>
              <a:t>S</a:t>
            </a:r>
          </a:p>
        </p:txBody>
      </p:sp>
      <p:sp>
        <p:nvSpPr>
          <p:cNvPr id="17416" name="TextovéPole 8"/>
          <p:cNvSpPr txBox="1">
            <a:spLocks noChangeArrowheads="1"/>
          </p:cNvSpPr>
          <p:nvPr/>
        </p:nvSpPr>
        <p:spPr bwMode="auto">
          <a:xfrm rot="-1965723">
            <a:off x="5662613" y="4792663"/>
            <a:ext cx="5397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Bright" pitchFamily="18" charset="0"/>
              </a:rPr>
              <a:t>D</a:t>
            </a:r>
          </a:p>
        </p:txBody>
      </p:sp>
      <p:sp>
        <p:nvSpPr>
          <p:cNvPr id="17417" name="TextovéPole 9"/>
          <p:cNvSpPr txBox="1">
            <a:spLocks noChangeArrowheads="1"/>
          </p:cNvSpPr>
          <p:nvPr/>
        </p:nvSpPr>
        <p:spPr bwMode="auto">
          <a:xfrm>
            <a:off x="1179513" y="4675188"/>
            <a:ext cx="8001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Wide Latin" pitchFamily="18" charset="0"/>
              </a:rPr>
              <a:t>F</a:t>
            </a:r>
          </a:p>
        </p:txBody>
      </p:sp>
      <p:sp>
        <p:nvSpPr>
          <p:cNvPr id="17418" name="TextovéPole 10"/>
          <p:cNvSpPr txBox="1">
            <a:spLocks noChangeArrowheads="1"/>
          </p:cNvSpPr>
          <p:nvPr/>
        </p:nvSpPr>
        <p:spPr bwMode="auto">
          <a:xfrm rot="-2437978">
            <a:off x="7050088" y="4129088"/>
            <a:ext cx="4968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Verdana" pitchFamily="34" charset="0"/>
              </a:rPr>
              <a:t>G</a:t>
            </a:r>
          </a:p>
        </p:txBody>
      </p:sp>
      <p:sp>
        <p:nvSpPr>
          <p:cNvPr id="17419" name="TextovéPole 11"/>
          <p:cNvSpPr txBox="1">
            <a:spLocks noChangeArrowheads="1"/>
          </p:cNvSpPr>
          <p:nvPr/>
        </p:nvSpPr>
        <p:spPr bwMode="auto">
          <a:xfrm rot="-2459295">
            <a:off x="3554413" y="5191125"/>
            <a:ext cx="5000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Narkisim" pitchFamily="2" charset="-79"/>
                <a:cs typeface="Narkisim" pitchFamily="2" charset="-79"/>
              </a:rPr>
              <a:t>H</a:t>
            </a:r>
          </a:p>
        </p:txBody>
      </p:sp>
      <p:sp>
        <p:nvSpPr>
          <p:cNvPr id="17420" name="TextovéPole 12"/>
          <p:cNvSpPr txBox="1">
            <a:spLocks noChangeArrowheads="1"/>
          </p:cNvSpPr>
          <p:nvPr/>
        </p:nvSpPr>
        <p:spPr bwMode="auto">
          <a:xfrm rot="1203048">
            <a:off x="1873250" y="1076325"/>
            <a:ext cx="4238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Eras Bold ITC" pitchFamily="34" charset="0"/>
              </a:rPr>
              <a:t>J</a:t>
            </a:r>
          </a:p>
        </p:txBody>
      </p:sp>
      <p:sp>
        <p:nvSpPr>
          <p:cNvPr id="17421" name="TextovéPole 13"/>
          <p:cNvSpPr txBox="1">
            <a:spLocks noChangeArrowheads="1"/>
          </p:cNvSpPr>
          <p:nvPr/>
        </p:nvSpPr>
        <p:spPr bwMode="auto">
          <a:xfrm rot="1760249">
            <a:off x="6061075" y="1474788"/>
            <a:ext cx="4873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erlin Sans FB Demi" pitchFamily="34" charset="0"/>
              </a:rPr>
              <a:t>K</a:t>
            </a:r>
          </a:p>
        </p:txBody>
      </p:sp>
      <p:sp>
        <p:nvSpPr>
          <p:cNvPr id="17422" name="TextovéPole 14"/>
          <p:cNvSpPr txBox="1">
            <a:spLocks noChangeArrowheads="1"/>
          </p:cNvSpPr>
          <p:nvPr/>
        </p:nvSpPr>
        <p:spPr bwMode="auto">
          <a:xfrm>
            <a:off x="4792663" y="3568700"/>
            <a:ext cx="508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Rockwell Extra Bold" pitchFamily="18" charset="0"/>
              </a:rPr>
              <a:t>L</a:t>
            </a:r>
          </a:p>
        </p:txBody>
      </p:sp>
      <p:sp>
        <p:nvSpPr>
          <p:cNvPr id="17423" name="TextovéPole 15"/>
          <p:cNvSpPr txBox="1">
            <a:spLocks noChangeArrowheads="1"/>
          </p:cNvSpPr>
          <p:nvPr/>
        </p:nvSpPr>
        <p:spPr bwMode="auto">
          <a:xfrm rot="-2632567">
            <a:off x="3805238" y="2005013"/>
            <a:ext cx="44291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17424" name="TextovéPole 16"/>
          <p:cNvSpPr txBox="1">
            <a:spLocks noChangeArrowheads="1"/>
          </p:cNvSpPr>
          <p:nvPr/>
        </p:nvSpPr>
        <p:spPr bwMode="auto">
          <a:xfrm>
            <a:off x="6180138" y="5310188"/>
            <a:ext cx="5429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Bright" pitchFamily="18" charset="0"/>
              </a:rPr>
              <a:t>O</a:t>
            </a:r>
          </a:p>
        </p:txBody>
      </p:sp>
      <p:sp>
        <p:nvSpPr>
          <p:cNvPr id="17425" name="TextovéPole 17"/>
          <p:cNvSpPr txBox="1">
            <a:spLocks noChangeArrowheads="1"/>
          </p:cNvSpPr>
          <p:nvPr/>
        </p:nvSpPr>
        <p:spPr bwMode="auto">
          <a:xfrm>
            <a:off x="3141663" y="2419350"/>
            <a:ext cx="3381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I</a:t>
            </a:r>
          </a:p>
        </p:txBody>
      </p:sp>
      <p:sp>
        <p:nvSpPr>
          <p:cNvPr id="17426" name="TextovéPole 18"/>
          <p:cNvSpPr txBox="1">
            <a:spLocks noChangeArrowheads="1"/>
          </p:cNvSpPr>
          <p:nvPr/>
        </p:nvSpPr>
        <p:spPr bwMode="auto">
          <a:xfrm rot="-3322880">
            <a:off x="2978150" y="5781675"/>
            <a:ext cx="50641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Sans Unicode" pitchFamily="34" charset="0"/>
                <a:cs typeface="Lucida Sans Unicode" pitchFamily="34" charset="0"/>
              </a:rPr>
              <a:t>U</a:t>
            </a:r>
          </a:p>
        </p:txBody>
      </p:sp>
      <p:sp>
        <p:nvSpPr>
          <p:cNvPr id="17427" name="TextovéPole 19"/>
          <p:cNvSpPr txBox="1">
            <a:spLocks noChangeArrowheads="1"/>
          </p:cNvSpPr>
          <p:nvPr/>
        </p:nvSpPr>
        <p:spPr bwMode="auto">
          <a:xfrm>
            <a:off x="7256463" y="2536825"/>
            <a:ext cx="4159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SimSun-ExtB"/>
                <a:ea typeface="SimSun-ExtB"/>
                <a:cs typeface="SimSun-ExtB"/>
              </a:rPr>
              <a:t>Z</a:t>
            </a:r>
          </a:p>
        </p:txBody>
      </p:sp>
      <p:sp>
        <p:nvSpPr>
          <p:cNvPr id="17428" name="TextovéPole 20"/>
          <p:cNvSpPr txBox="1">
            <a:spLocks noChangeArrowheads="1"/>
          </p:cNvSpPr>
          <p:nvPr/>
        </p:nvSpPr>
        <p:spPr bwMode="auto">
          <a:xfrm rot="-398652">
            <a:off x="8094663" y="4278313"/>
            <a:ext cx="5524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Rockwell" pitchFamily="18" charset="0"/>
              </a:rPr>
              <a:t>T</a:t>
            </a:r>
          </a:p>
        </p:txBody>
      </p:sp>
      <p:sp>
        <p:nvSpPr>
          <p:cNvPr id="17429" name="TextovéPole 21"/>
          <p:cNvSpPr txBox="1">
            <a:spLocks noChangeArrowheads="1"/>
          </p:cNvSpPr>
          <p:nvPr/>
        </p:nvSpPr>
        <p:spPr bwMode="auto">
          <a:xfrm rot="-1700961">
            <a:off x="3568700" y="1062038"/>
            <a:ext cx="4746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haroni" pitchFamily="2" charset="-79"/>
                <a:cs typeface="Aharoni" pitchFamily="2" charset="-79"/>
              </a:rPr>
              <a:t>R</a:t>
            </a:r>
          </a:p>
        </p:txBody>
      </p:sp>
      <p:sp>
        <p:nvSpPr>
          <p:cNvPr id="17430" name="TextovéPole 22"/>
          <p:cNvSpPr txBox="1">
            <a:spLocks noChangeArrowheads="1"/>
          </p:cNvSpPr>
          <p:nvPr/>
        </p:nvSpPr>
        <p:spPr bwMode="auto">
          <a:xfrm>
            <a:off x="2551113" y="3105150"/>
            <a:ext cx="5540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Andalus" pitchFamily="2" charset="-78"/>
                <a:cs typeface="Andalus" pitchFamily="2" charset="-78"/>
              </a:rPr>
              <a:t>E</a:t>
            </a:r>
          </a:p>
        </p:txBody>
      </p:sp>
      <p:sp>
        <p:nvSpPr>
          <p:cNvPr id="17431" name="TextovéPole 23"/>
          <p:cNvSpPr txBox="1">
            <a:spLocks noChangeArrowheads="1"/>
          </p:cNvSpPr>
          <p:nvPr/>
        </p:nvSpPr>
        <p:spPr bwMode="auto">
          <a:xfrm rot="334117">
            <a:off x="4178300" y="2954338"/>
            <a:ext cx="5000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Verdana" pitchFamily="34" charset="0"/>
              </a:rPr>
              <a:t>Z</a:t>
            </a:r>
          </a:p>
        </p:txBody>
      </p:sp>
      <p:sp>
        <p:nvSpPr>
          <p:cNvPr id="17432" name="TextovéPole 24"/>
          <p:cNvSpPr txBox="1">
            <a:spLocks noChangeArrowheads="1"/>
          </p:cNvSpPr>
          <p:nvPr/>
        </p:nvSpPr>
        <p:spPr bwMode="auto">
          <a:xfrm rot="1662301">
            <a:off x="1927225" y="5230813"/>
            <a:ext cx="4381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Narkisim" pitchFamily="2" charset="-79"/>
                <a:cs typeface="Narkisim" pitchFamily="2" charset="-79"/>
              </a:rPr>
              <a:t>Z</a:t>
            </a:r>
          </a:p>
        </p:txBody>
      </p:sp>
      <p:sp>
        <p:nvSpPr>
          <p:cNvPr id="17433" name="TextovéPole 25"/>
          <p:cNvSpPr txBox="1">
            <a:spLocks noChangeArrowheads="1"/>
          </p:cNvSpPr>
          <p:nvPr/>
        </p:nvSpPr>
        <p:spPr bwMode="auto">
          <a:xfrm rot="1196162">
            <a:off x="7539038" y="3282950"/>
            <a:ext cx="4349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Impact" pitchFamily="34" charset="0"/>
              </a:rPr>
              <a:t>N</a:t>
            </a:r>
          </a:p>
        </p:txBody>
      </p:sp>
      <p:sp>
        <p:nvSpPr>
          <p:cNvPr id="17434" name="TextovéPole 26"/>
          <p:cNvSpPr txBox="1">
            <a:spLocks noChangeArrowheads="1"/>
          </p:cNvSpPr>
          <p:nvPr/>
        </p:nvSpPr>
        <p:spPr bwMode="auto">
          <a:xfrm rot="1957278">
            <a:off x="6135688" y="3751263"/>
            <a:ext cx="4778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Bright" pitchFamily="18" charset="0"/>
              </a:rPr>
              <a:t>Z</a:t>
            </a:r>
          </a:p>
        </p:txBody>
      </p:sp>
      <p:sp>
        <p:nvSpPr>
          <p:cNvPr id="17435" name="TextovéPole 27"/>
          <p:cNvSpPr txBox="1">
            <a:spLocks noChangeArrowheads="1"/>
          </p:cNvSpPr>
          <p:nvPr/>
        </p:nvSpPr>
        <p:spPr bwMode="auto">
          <a:xfrm>
            <a:off x="4424363" y="1047750"/>
            <a:ext cx="4492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Sans Unicode" pitchFamily="34" charset="0"/>
                <a:cs typeface="Lucida Sans Unicode" pitchFamily="34" charset="0"/>
              </a:rPr>
              <a:t>z</a:t>
            </a:r>
          </a:p>
        </p:txBody>
      </p:sp>
      <p:sp>
        <p:nvSpPr>
          <p:cNvPr id="17436" name="TextovéPole 28"/>
          <p:cNvSpPr txBox="1">
            <a:spLocks noChangeArrowheads="1"/>
          </p:cNvSpPr>
          <p:nvPr/>
        </p:nvSpPr>
        <p:spPr bwMode="auto">
          <a:xfrm rot="-2839960">
            <a:off x="1120776" y="1519237"/>
            <a:ext cx="4365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Verdana" pitchFamily="34" charset="0"/>
              </a:rPr>
              <a:t>n</a:t>
            </a:r>
          </a:p>
        </p:txBody>
      </p:sp>
      <p:sp>
        <p:nvSpPr>
          <p:cNvPr id="17437" name="TextovéPole 29"/>
          <p:cNvSpPr txBox="1">
            <a:spLocks noChangeArrowheads="1"/>
          </p:cNvSpPr>
          <p:nvPr/>
        </p:nvSpPr>
        <p:spPr bwMode="auto">
          <a:xfrm rot="1885949">
            <a:off x="3924300" y="4602163"/>
            <a:ext cx="4238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haroni" pitchFamily="2" charset="-79"/>
                <a:cs typeface="Aharoni" pitchFamily="2" charset="-79"/>
              </a:rPr>
              <a:t>z</a:t>
            </a:r>
          </a:p>
        </p:txBody>
      </p:sp>
      <p:sp>
        <p:nvSpPr>
          <p:cNvPr id="17438" name="TextovéPole 30"/>
          <p:cNvSpPr txBox="1">
            <a:spLocks noChangeArrowheads="1"/>
          </p:cNvSpPr>
          <p:nvPr/>
        </p:nvSpPr>
        <p:spPr bwMode="auto">
          <a:xfrm rot="2346356">
            <a:off x="7212013" y="973138"/>
            <a:ext cx="4127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/>
              <a:t>y</a:t>
            </a:r>
          </a:p>
        </p:txBody>
      </p:sp>
      <p:sp>
        <p:nvSpPr>
          <p:cNvPr id="17439" name="TextovéPole 31"/>
          <p:cNvSpPr txBox="1">
            <a:spLocks noChangeArrowheads="1"/>
          </p:cNvSpPr>
          <p:nvPr/>
        </p:nvSpPr>
        <p:spPr bwMode="auto">
          <a:xfrm rot="1580430">
            <a:off x="1209675" y="4041775"/>
            <a:ext cx="4159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/>
              <a:t>x</a:t>
            </a:r>
          </a:p>
        </p:txBody>
      </p:sp>
      <p:sp>
        <p:nvSpPr>
          <p:cNvPr id="17440" name="TextovéPole 32"/>
          <p:cNvSpPr txBox="1">
            <a:spLocks noChangeArrowheads="1"/>
          </p:cNvSpPr>
          <p:nvPr/>
        </p:nvSpPr>
        <p:spPr bwMode="auto">
          <a:xfrm rot="2459911">
            <a:off x="6208713" y="708025"/>
            <a:ext cx="3857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haroni" pitchFamily="2" charset="-79"/>
                <a:cs typeface="Aharoni" pitchFamily="2" charset="-79"/>
              </a:rPr>
              <a:t>c</a:t>
            </a:r>
          </a:p>
        </p:txBody>
      </p:sp>
      <p:sp>
        <p:nvSpPr>
          <p:cNvPr id="17441" name="TextovéPole 33"/>
          <p:cNvSpPr txBox="1">
            <a:spLocks noChangeArrowheads="1"/>
          </p:cNvSpPr>
          <p:nvPr/>
        </p:nvSpPr>
        <p:spPr bwMode="auto">
          <a:xfrm rot="1877857">
            <a:off x="6637338" y="2684463"/>
            <a:ext cx="4222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Sans Unicode" pitchFamily="34" charset="0"/>
                <a:cs typeface="Lucida Sans Unicode" pitchFamily="34" charset="0"/>
              </a:rPr>
              <a:t>v</a:t>
            </a:r>
          </a:p>
        </p:txBody>
      </p:sp>
      <p:sp>
        <p:nvSpPr>
          <p:cNvPr id="17442" name="TextovéPole 34"/>
          <p:cNvSpPr txBox="1">
            <a:spLocks noChangeArrowheads="1"/>
          </p:cNvSpPr>
          <p:nvPr/>
        </p:nvSpPr>
        <p:spPr bwMode="auto">
          <a:xfrm rot="1353794">
            <a:off x="5205413" y="5619750"/>
            <a:ext cx="474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rial Rounded MT Bold" pitchFamily="34" charset="0"/>
              </a:rPr>
              <a:t>b</a:t>
            </a:r>
          </a:p>
        </p:txBody>
      </p:sp>
      <p:sp>
        <p:nvSpPr>
          <p:cNvPr id="17443" name="TextovéPole 35"/>
          <p:cNvSpPr txBox="1">
            <a:spLocks noChangeArrowheads="1"/>
          </p:cNvSpPr>
          <p:nvPr/>
        </p:nvSpPr>
        <p:spPr bwMode="auto">
          <a:xfrm>
            <a:off x="7315200" y="5854700"/>
            <a:ext cx="5683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Verdana" pitchFamily="34" charset="0"/>
              </a:rPr>
              <a:t>m</a:t>
            </a:r>
          </a:p>
        </p:txBody>
      </p:sp>
      <p:sp>
        <p:nvSpPr>
          <p:cNvPr id="17444" name="TextovéPole 36"/>
          <p:cNvSpPr txBox="1">
            <a:spLocks noChangeArrowheads="1"/>
          </p:cNvSpPr>
          <p:nvPr/>
        </p:nvSpPr>
        <p:spPr bwMode="auto">
          <a:xfrm>
            <a:off x="2020888" y="2389188"/>
            <a:ext cx="381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askerville Old Face" pitchFamily="18" charset="0"/>
              </a:rPr>
              <a:t>a</a:t>
            </a:r>
          </a:p>
        </p:txBody>
      </p:sp>
      <p:sp>
        <p:nvSpPr>
          <p:cNvPr id="17445" name="TextovéPole 37"/>
          <p:cNvSpPr txBox="1">
            <a:spLocks noChangeArrowheads="1"/>
          </p:cNvSpPr>
          <p:nvPr/>
        </p:nvSpPr>
        <p:spPr bwMode="auto">
          <a:xfrm>
            <a:off x="560388" y="3671888"/>
            <a:ext cx="4079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roadway" pitchFamily="82" charset="0"/>
              </a:rPr>
              <a:t>s</a:t>
            </a:r>
          </a:p>
        </p:txBody>
      </p:sp>
      <p:sp>
        <p:nvSpPr>
          <p:cNvPr id="17446" name="TextovéPole 38"/>
          <p:cNvSpPr txBox="1">
            <a:spLocks noChangeArrowheads="1"/>
          </p:cNvSpPr>
          <p:nvPr/>
        </p:nvSpPr>
        <p:spPr bwMode="auto">
          <a:xfrm rot="-1749497">
            <a:off x="2816225" y="914400"/>
            <a:ext cx="4762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Sans Unicode" pitchFamily="34" charset="0"/>
                <a:cs typeface="Lucida Sans Unicode" pitchFamily="34" charset="0"/>
              </a:rPr>
              <a:t>d</a:t>
            </a:r>
          </a:p>
        </p:txBody>
      </p:sp>
      <p:sp>
        <p:nvSpPr>
          <p:cNvPr id="17447" name="TextovéPole 39"/>
          <p:cNvSpPr txBox="1">
            <a:spLocks noChangeArrowheads="1"/>
          </p:cNvSpPr>
          <p:nvPr/>
        </p:nvSpPr>
        <p:spPr bwMode="auto">
          <a:xfrm>
            <a:off x="8140700" y="677863"/>
            <a:ext cx="3556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DejaVu Serif" pitchFamily="18" charset="0"/>
              </a:rPr>
              <a:t>f</a:t>
            </a:r>
          </a:p>
        </p:txBody>
      </p:sp>
      <p:sp>
        <p:nvSpPr>
          <p:cNvPr id="17448" name="TextovéPole 40"/>
          <p:cNvSpPr txBox="1">
            <a:spLocks noChangeArrowheads="1"/>
          </p:cNvSpPr>
          <p:nvPr/>
        </p:nvSpPr>
        <p:spPr bwMode="auto">
          <a:xfrm rot="-845854">
            <a:off x="1760538" y="3613150"/>
            <a:ext cx="3762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askerville Old Face" pitchFamily="18" charset="0"/>
              </a:rPr>
              <a:t>g</a:t>
            </a:r>
          </a:p>
        </p:txBody>
      </p:sp>
      <p:sp>
        <p:nvSpPr>
          <p:cNvPr id="17449" name="TextovéPole 41"/>
          <p:cNvSpPr txBox="1">
            <a:spLocks noChangeArrowheads="1"/>
          </p:cNvSpPr>
          <p:nvPr/>
        </p:nvSpPr>
        <p:spPr bwMode="auto">
          <a:xfrm>
            <a:off x="3317875" y="3481388"/>
            <a:ext cx="4413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SYM Syllabary"/>
                <a:ea typeface="SYM Syllabary"/>
                <a:cs typeface="SYM Syllabary"/>
              </a:rPr>
              <a:t>h</a:t>
            </a:r>
          </a:p>
        </p:txBody>
      </p:sp>
      <p:sp>
        <p:nvSpPr>
          <p:cNvPr id="17450" name="TextovéPole 42"/>
          <p:cNvSpPr txBox="1">
            <a:spLocks noChangeArrowheads="1"/>
          </p:cNvSpPr>
          <p:nvPr/>
        </p:nvSpPr>
        <p:spPr bwMode="auto">
          <a:xfrm rot="1315694">
            <a:off x="560388" y="1666875"/>
            <a:ext cx="5016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Verdana" pitchFamily="34" charset="0"/>
              </a:rPr>
              <a:t>j</a:t>
            </a:r>
          </a:p>
        </p:txBody>
      </p:sp>
      <p:sp>
        <p:nvSpPr>
          <p:cNvPr id="17451" name="TextovéPole 43"/>
          <p:cNvSpPr txBox="1">
            <a:spLocks noChangeArrowheads="1"/>
          </p:cNvSpPr>
          <p:nvPr/>
        </p:nvSpPr>
        <p:spPr bwMode="auto">
          <a:xfrm rot="-1906629">
            <a:off x="811213" y="5840413"/>
            <a:ext cx="4699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haroni" pitchFamily="2" charset="-79"/>
                <a:cs typeface="Aharoni" pitchFamily="2" charset="-79"/>
              </a:rPr>
              <a:t>k</a:t>
            </a:r>
          </a:p>
        </p:txBody>
      </p:sp>
      <p:sp>
        <p:nvSpPr>
          <p:cNvPr id="17452" name="TextovéPole 44"/>
          <p:cNvSpPr txBox="1">
            <a:spLocks noChangeArrowheads="1"/>
          </p:cNvSpPr>
          <p:nvPr/>
        </p:nvSpPr>
        <p:spPr bwMode="auto">
          <a:xfrm>
            <a:off x="5692775" y="6194425"/>
            <a:ext cx="2968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Baskerville Old Face" pitchFamily="18" charset="0"/>
              </a:rPr>
              <a:t>l</a:t>
            </a:r>
          </a:p>
        </p:txBody>
      </p:sp>
      <p:sp>
        <p:nvSpPr>
          <p:cNvPr id="17453" name="TextovéPole 45"/>
          <p:cNvSpPr txBox="1">
            <a:spLocks noChangeArrowheads="1"/>
          </p:cNvSpPr>
          <p:nvPr/>
        </p:nvSpPr>
        <p:spPr bwMode="auto">
          <a:xfrm rot="-719765">
            <a:off x="442913" y="5176838"/>
            <a:ext cx="5270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Verdana" pitchFamily="34" charset="0"/>
              </a:rPr>
              <a:t>w</a:t>
            </a:r>
          </a:p>
        </p:txBody>
      </p:sp>
      <p:sp>
        <p:nvSpPr>
          <p:cNvPr id="17454" name="TextovéPole 46"/>
          <p:cNvSpPr txBox="1">
            <a:spLocks noChangeArrowheads="1"/>
          </p:cNvSpPr>
          <p:nvPr/>
        </p:nvSpPr>
        <p:spPr bwMode="auto">
          <a:xfrm>
            <a:off x="530225" y="2713038"/>
            <a:ext cx="4492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haroni" pitchFamily="2" charset="-79"/>
                <a:cs typeface="Aharoni" pitchFamily="2" charset="-79"/>
              </a:rPr>
              <a:t>e</a:t>
            </a:r>
          </a:p>
        </p:txBody>
      </p:sp>
      <p:sp>
        <p:nvSpPr>
          <p:cNvPr id="17455" name="TextovéPole 47"/>
          <p:cNvSpPr txBox="1">
            <a:spLocks noChangeArrowheads="1"/>
          </p:cNvSpPr>
          <p:nvPr/>
        </p:nvSpPr>
        <p:spPr bwMode="auto">
          <a:xfrm>
            <a:off x="5413375" y="3097213"/>
            <a:ext cx="3857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rial Rounded MT Bold" pitchFamily="34" charset="0"/>
              </a:rPr>
              <a:t>r</a:t>
            </a:r>
          </a:p>
        </p:txBody>
      </p:sp>
      <p:sp>
        <p:nvSpPr>
          <p:cNvPr id="17456" name="TextovéPole 48"/>
          <p:cNvSpPr txBox="1">
            <a:spLocks noChangeArrowheads="1"/>
          </p:cNvSpPr>
          <p:nvPr/>
        </p:nvSpPr>
        <p:spPr bwMode="auto">
          <a:xfrm rot="2011263">
            <a:off x="5029200" y="4468813"/>
            <a:ext cx="3667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Lucida Sans Unicode" pitchFamily="34" charset="0"/>
                <a:cs typeface="Lucida Sans Unicode" pitchFamily="34" charset="0"/>
              </a:rPr>
              <a:t>t</a:t>
            </a:r>
          </a:p>
        </p:txBody>
      </p:sp>
      <p:sp>
        <p:nvSpPr>
          <p:cNvPr id="17457" name="TextovéPole 49"/>
          <p:cNvSpPr txBox="1">
            <a:spLocks noChangeArrowheads="1"/>
          </p:cNvSpPr>
          <p:nvPr/>
        </p:nvSpPr>
        <p:spPr bwMode="auto">
          <a:xfrm rot="1756253">
            <a:off x="8274050" y="5456238"/>
            <a:ext cx="4413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rial Black" pitchFamily="34" charset="0"/>
              </a:rPr>
              <a:t>z</a:t>
            </a:r>
          </a:p>
        </p:txBody>
      </p:sp>
      <p:sp>
        <p:nvSpPr>
          <p:cNvPr id="17458" name="TextovéPole 50"/>
          <p:cNvSpPr txBox="1">
            <a:spLocks noChangeArrowheads="1"/>
          </p:cNvSpPr>
          <p:nvPr/>
        </p:nvSpPr>
        <p:spPr bwMode="auto">
          <a:xfrm>
            <a:off x="2212975" y="5929313"/>
            <a:ext cx="4397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/>
              <a:t>u</a:t>
            </a:r>
          </a:p>
        </p:txBody>
      </p:sp>
      <p:sp>
        <p:nvSpPr>
          <p:cNvPr id="17459" name="TextovéPole 51"/>
          <p:cNvSpPr txBox="1">
            <a:spLocks noChangeArrowheads="1"/>
          </p:cNvSpPr>
          <p:nvPr/>
        </p:nvSpPr>
        <p:spPr bwMode="auto">
          <a:xfrm>
            <a:off x="4911725" y="2522538"/>
            <a:ext cx="3159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haroni" pitchFamily="2" charset="-79"/>
                <a:cs typeface="Aharoni" pitchFamily="2" charset="-79"/>
              </a:rPr>
              <a:t>i</a:t>
            </a:r>
          </a:p>
        </p:txBody>
      </p:sp>
      <p:sp>
        <p:nvSpPr>
          <p:cNvPr id="17460" name="TextovéPole 52"/>
          <p:cNvSpPr txBox="1">
            <a:spLocks noChangeArrowheads="1"/>
          </p:cNvSpPr>
          <p:nvPr/>
        </p:nvSpPr>
        <p:spPr bwMode="auto">
          <a:xfrm rot="1097072">
            <a:off x="8096250" y="2522538"/>
            <a:ext cx="4413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/>
              <a:t>o</a:t>
            </a:r>
          </a:p>
        </p:txBody>
      </p:sp>
      <p:sp>
        <p:nvSpPr>
          <p:cNvPr id="17461" name="TextovéPole 53"/>
          <p:cNvSpPr txBox="1">
            <a:spLocks noChangeArrowheads="1"/>
          </p:cNvSpPr>
          <p:nvPr/>
        </p:nvSpPr>
        <p:spPr bwMode="auto">
          <a:xfrm rot="-834132">
            <a:off x="6710363" y="1917700"/>
            <a:ext cx="4413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/>
              <a:t>p</a:t>
            </a:r>
          </a:p>
        </p:txBody>
      </p:sp>
      <p:sp>
        <p:nvSpPr>
          <p:cNvPr id="55" name="TextovéPole 54"/>
          <p:cNvSpPr txBox="1"/>
          <p:nvPr/>
        </p:nvSpPr>
        <p:spPr>
          <a:xfrm>
            <a:off x="884238" y="236538"/>
            <a:ext cx="6515100" cy="646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solidFill>
                  <a:srgbClr val="FFC000"/>
                </a:solidFill>
                <a:latin typeface="+mn-lt"/>
                <a:cs typeface="+mn-cs"/>
              </a:rPr>
              <a:t>Hledejte a vyznačte barevně </a:t>
            </a:r>
            <a:r>
              <a:rPr lang="cs-CZ" sz="3600" b="1" u="sng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Z, z</a:t>
            </a:r>
            <a:r>
              <a:rPr lang="cs-CZ" sz="2800" u="sng" dirty="0">
                <a:solidFill>
                  <a:srgbClr val="FFC000"/>
                </a:solidFill>
                <a:latin typeface="+mn-lt"/>
                <a:cs typeface="+mn-cs"/>
              </a:rPr>
              <a:t>.</a:t>
            </a:r>
            <a:endParaRPr lang="cs-CZ" sz="2800" u="sng" dirty="0">
              <a:solidFill>
                <a:srgbClr val="FFC000"/>
              </a:solidFill>
              <a:latin typeface="+mn-lt"/>
              <a:cs typeface="+mn-cs"/>
            </a:endParaRPr>
          </a:p>
        </p:txBody>
      </p:sp>
      <p:sp>
        <p:nvSpPr>
          <p:cNvPr id="17463" name="TextovéPole 55"/>
          <p:cNvSpPr txBox="1">
            <a:spLocks noChangeArrowheads="1"/>
          </p:cNvSpPr>
          <p:nvPr/>
        </p:nvSpPr>
        <p:spPr bwMode="auto">
          <a:xfrm>
            <a:off x="3760788" y="5957888"/>
            <a:ext cx="5000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Verdana" pitchFamily="34" charset="0"/>
              </a:rPr>
              <a:t>Z</a:t>
            </a:r>
          </a:p>
        </p:txBody>
      </p:sp>
      <p:sp>
        <p:nvSpPr>
          <p:cNvPr id="17464" name="TextovéPole 56"/>
          <p:cNvSpPr txBox="1">
            <a:spLocks noChangeArrowheads="1"/>
          </p:cNvSpPr>
          <p:nvPr/>
        </p:nvSpPr>
        <p:spPr bwMode="auto">
          <a:xfrm>
            <a:off x="4438650" y="5280025"/>
            <a:ext cx="5016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Verdana" pitchFamily="34" charset="0"/>
              </a:rPr>
              <a:t>Ž</a:t>
            </a:r>
          </a:p>
        </p:txBody>
      </p:sp>
      <p:sp>
        <p:nvSpPr>
          <p:cNvPr id="17465" name="TextovéPole 57"/>
          <p:cNvSpPr txBox="1">
            <a:spLocks noChangeArrowheads="1"/>
          </p:cNvSpPr>
          <p:nvPr/>
        </p:nvSpPr>
        <p:spPr bwMode="auto">
          <a:xfrm rot="1233951">
            <a:off x="869950" y="1076325"/>
            <a:ext cx="4270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Verdana" pitchFamily="34" charset="0"/>
              </a:rPr>
              <a:t>z</a:t>
            </a:r>
          </a:p>
        </p:txBody>
      </p:sp>
      <p:sp>
        <p:nvSpPr>
          <p:cNvPr id="17466" name="TextovéPole 58"/>
          <p:cNvSpPr txBox="1">
            <a:spLocks noChangeArrowheads="1"/>
          </p:cNvSpPr>
          <p:nvPr/>
        </p:nvSpPr>
        <p:spPr bwMode="auto">
          <a:xfrm>
            <a:off x="987425" y="3230563"/>
            <a:ext cx="4413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Arial Black" pitchFamily="34" charset="0"/>
              </a:rPr>
              <a:t>ž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udmila Eisová\AppData\Local\Microsoft\Windows\Temporary Internet Files\Content.IE5\QKKEMLWV\MC90043638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7463" y="0"/>
            <a:ext cx="1501775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Oválný popisek 13"/>
          <p:cNvSpPr/>
          <p:nvPr/>
        </p:nvSpPr>
        <p:spPr>
          <a:xfrm>
            <a:off x="2727325" y="122238"/>
            <a:ext cx="4283075" cy="795337"/>
          </a:xfrm>
          <a:prstGeom prst="wedgeEllipseCallout">
            <a:avLst>
              <a:gd name="adj1" fmla="val -57013"/>
              <a:gd name="adj2" fmla="val 65016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8435" name="Picture 2" descr="C:\Users\Ludmila Eisová\AppData\Local\Microsoft\Windows\Temporary Internet Files\Content.IE5\4VJN298M\MC90025112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18038" y="1336675"/>
            <a:ext cx="1316037" cy="169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9" descr="C:\Users\Ludmila Eisová\AppData\Local\Microsoft\Windows\Temporary Internet Files\Content.IE5\DU3WXRX5\MC900234595[1].wmf"/>
          <p:cNvPicPr>
            <a:picLocks noChangeAspect="1" noChangeArrowheads="1"/>
          </p:cNvPicPr>
          <p:nvPr/>
        </p:nvPicPr>
        <p:blipFill>
          <a:blip r:embed="rId4"/>
          <a:srcRect t="31389" r="38251" b="9959"/>
          <a:stretch>
            <a:fillRect/>
          </a:stretch>
        </p:blipFill>
        <p:spPr bwMode="auto">
          <a:xfrm>
            <a:off x="6916738" y="4773613"/>
            <a:ext cx="1162050" cy="766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6" descr="C:\Users\Ludmila Eisová\AppData\Local\Microsoft\Windows\Temporary Internet Files\Content.IE5\UZTM5EZ0\MC90011241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40038" y="1878013"/>
            <a:ext cx="1387475" cy="1093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10" descr="C:\Users\Ludmila Eisová\AppData\Local\Microsoft\Windows\Temporary Internet Files\Content.IE5\UZTM5EZ0\MC900434573[1].wmf"/>
          <p:cNvPicPr>
            <a:picLocks noChangeAspect="1" noChangeArrowheads="1"/>
          </p:cNvPicPr>
          <p:nvPr/>
        </p:nvPicPr>
        <p:blipFill>
          <a:blip r:embed="rId6"/>
          <a:srcRect l="40138" b="76912"/>
          <a:stretch>
            <a:fillRect/>
          </a:stretch>
        </p:blipFill>
        <p:spPr bwMode="auto">
          <a:xfrm>
            <a:off x="6389688" y="1997075"/>
            <a:ext cx="1547812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22" descr="C:\Users\Ludmila Eisová\AppData\Local\Microsoft\Windows\Temporary Internet Files\Content.IE5\A0JQTU53\MC900338008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745038" y="4065588"/>
            <a:ext cx="1835150" cy="186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23" descr="C:\Users\Ludmila Eisová\AppData\Local\Microsoft\Windows\Temporary Internet Files\Content.IE5\4VJN298M\MC900344177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76225" y="1736725"/>
            <a:ext cx="2093913" cy="1395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1" name="Picture 4" descr="C:\Users\Ludmila Eisová\AppData\Local\Microsoft\Windows\Temporary Internet Files\Content.IE5\DU3WXRX5\MC900324466[2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84163" y="4221163"/>
            <a:ext cx="1084262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Picture 16" descr="C:\Users\Ludmila Eisová\AppData\Local\Microsoft\Windows\Temporary Internet Files\Content.IE5\4VJN298M\MC900300992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293938" y="4429125"/>
            <a:ext cx="1825625" cy="136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994025" y="234950"/>
            <a:ext cx="4076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u="sng">
                <a:solidFill>
                  <a:srgbClr val="FF0000"/>
                </a:solidFill>
              </a:rPr>
              <a:t>Čtěte obrázkové slabiky.</a:t>
            </a:r>
          </a:p>
        </p:txBody>
      </p:sp>
      <p:sp>
        <p:nvSpPr>
          <p:cNvPr id="18444" name="TextovéPole 12"/>
          <p:cNvSpPr txBox="1">
            <a:spLocks noChangeArrowheads="1"/>
          </p:cNvSpPr>
          <p:nvPr/>
        </p:nvSpPr>
        <p:spPr bwMode="auto">
          <a:xfrm>
            <a:off x="3076575" y="3244850"/>
            <a:ext cx="700088" cy="64770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Verdana" pitchFamily="34" charset="0"/>
              </a:rPr>
              <a:t>ze</a:t>
            </a:r>
          </a:p>
        </p:txBody>
      </p:sp>
      <p:sp>
        <p:nvSpPr>
          <p:cNvPr id="18445" name="TextovéPole 16"/>
          <p:cNvSpPr txBox="1">
            <a:spLocks noChangeArrowheads="1"/>
          </p:cNvSpPr>
          <p:nvPr/>
        </p:nvSpPr>
        <p:spPr bwMode="auto">
          <a:xfrm>
            <a:off x="4845050" y="3276600"/>
            <a:ext cx="552450" cy="646113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Verdana" pitchFamily="34" charset="0"/>
              </a:rPr>
              <a:t>zí</a:t>
            </a:r>
          </a:p>
        </p:txBody>
      </p:sp>
      <p:sp>
        <p:nvSpPr>
          <p:cNvPr id="18446" name="TextovéPole 17"/>
          <p:cNvSpPr txBox="1">
            <a:spLocks noChangeArrowheads="1"/>
          </p:cNvSpPr>
          <p:nvPr/>
        </p:nvSpPr>
        <p:spPr bwMode="auto">
          <a:xfrm>
            <a:off x="6932613" y="3276600"/>
            <a:ext cx="704850" cy="646113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Verdana" pitchFamily="34" charset="0"/>
              </a:rPr>
              <a:t>zo</a:t>
            </a:r>
          </a:p>
        </p:txBody>
      </p:sp>
      <p:sp>
        <p:nvSpPr>
          <p:cNvPr id="18447" name="TextovéPole 18"/>
          <p:cNvSpPr txBox="1">
            <a:spLocks noChangeArrowheads="1"/>
          </p:cNvSpPr>
          <p:nvPr/>
        </p:nvSpPr>
        <p:spPr bwMode="auto">
          <a:xfrm>
            <a:off x="7175500" y="5881688"/>
            <a:ext cx="719138" cy="646112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Verdana" pitchFamily="34" charset="0"/>
              </a:rPr>
              <a:t>zu</a:t>
            </a:r>
          </a:p>
        </p:txBody>
      </p:sp>
      <p:sp>
        <p:nvSpPr>
          <p:cNvPr id="18448" name="TextovéPole 19"/>
          <p:cNvSpPr txBox="1">
            <a:spLocks noChangeArrowheads="1"/>
          </p:cNvSpPr>
          <p:nvPr/>
        </p:nvSpPr>
        <p:spPr bwMode="auto">
          <a:xfrm>
            <a:off x="5027613" y="5973763"/>
            <a:ext cx="792162" cy="646112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Verdana" pitchFamily="34" charset="0"/>
              </a:rPr>
              <a:t>ZE</a:t>
            </a:r>
          </a:p>
        </p:txBody>
      </p:sp>
      <p:sp>
        <p:nvSpPr>
          <p:cNvPr id="18449" name="TextovéPole 20"/>
          <p:cNvSpPr txBox="1">
            <a:spLocks noChangeArrowheads="1"/>
          </p:cNvSpPr>
          <p:nvPr/>
        </p:nvSpPr>
        <p:spPr bwMode="auto">
          <a:xfrm>
            <a:off x="2878138" y="5943600"/>
            <a:ext cx="554037" cy="646113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Verdana" pitchFamily="34" charset="0"/>
              </a:rPr>
              <a:t>zi</a:t>
            </a:r>
          </a:p>
        </p:txBody>
      </p:sp>
      <p:sp>
        <p:nvSpPr>
          <p:cNvPr id="18450" name="TextovéPole 21"/>
          <p:cNvSpPr txBox="1">
            <a:spLocks noChangeArrowheads="1"/>
          </p:cNvSpPr>
          <p:nvPr/>
        </p:nvSpPr>
        <p:spPr bwMode="auto">
          <a:xfrm>
            <a:off x="608013" y="5943600"/>
            <a:ext cx="766762" cy="646113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Verdana" pitchFamily="34" charset="0"/>
              </a:rPr>
              <a:t>Za</a:t>
            </a:r>
          </a:p>
        </p:txBody>
      </p:sp>
      <p:sp>
        <p:nvSpPr>
          <p:cNvPr id="18451" name="TextovéPole 22"/>
          <p:cNvSpPr txBox="1">
            <a:spLocks noChangeArrowheads="1"/>
          </p:cNvSpPr>
          <p:nvPr/>
        </p:nvSpPr>
        <p:spPr bwMode="auto">
          <a:xfrm>
            <a:off x="973138" y="3306763"/>
            <a:ext cx="704850" cy="646112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solidFill>
                  <a:srgbClr val="FF0000"/>
                </a:solidFill>
                <a:latin typeface="Verdana" pitchFamily="34" charset="0"/>
              </a:rPr>
              <a:t>zá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4" descr="C:\Users\Ludmila Eisová\AppData\Local\Microsoft\Windows\Temporary Internet Files\Content.IE5\DU3WXRX5\MC90023942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73325" y="1447800"/>
            <a:ext cx="4540250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 descr="C:\Users\Ludmila Eisová\AppData\Local\Microsoft\Windows\Temporary Internet Files\Content.IE5\MRI1GFC1\MC90043706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54113" y="1901825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C:\Users\Ludmila Eisová\AppData\Local\Microsoft\Windows\Temporary Internet Files\Content.IE5\MRI1GFC1\MC90043706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82563" y="1581150"/>
            <a:ext cx="1774826" cy="177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7" descr="C:\Users\Ludmila Eisová\AppData\Local\Microsoft\Windows\Temporary Internet Files\Content.IE5\MRI1GFC1\MC90043706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59625" y="712788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7" descr="C:\Users\Ludmila Eisová\AppData\Local\Microsoft\Windows\Temporary Internet Files\Content.IE5\MRI1GFC1\MC90043706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1000" y="225425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7" descr="C:\Users\Ludmila Eisová\AppData\Local\Microsoft\Windows\Temporary Internet Files\Content.IE5\MRI1GFC1\MC90043706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39913" y="3273425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7" descr="C:\Users\Ludmila Eisová\AppData\Local\Microsoft\Windows\Temporary Internet Files\Content.IE5\MRI1GFC1\MC90043706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1275" y="0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7" descr="C:\Users\Ludmila Eisová\AppData\Local\Microsoft\Windows\Temporary Internet Files\Content.IE5\MRI1GFC1\MC90043706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85950" y="301625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7" descr="C:\Users\Ludmila Eisová\AppData\Local\Microsoft\Windows\Temporary Internet Files\Content.IE5\MRI1GFC1\MC90043706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03188" y="3459163"/>
            <a:ext cx="1817688" cy="1817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7" descr="C:\Users\Ludmila Eisová\AppData\Local\Microsoft\Windows\Temporary Internet Files\Content.IE5\MRI1GFC1\MC90043706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20825" y="4675188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7" descr="C:\Users\Ludmila Eisová\AppData\Local\Microsoft\Windows\Temporary Internet Files\Content.IE5\MRI1GFC1\MC90043706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5143500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7" descr="C:\Users\Ludmila Eisová\AppData\Local\Microsoft\Windows\Temporary Internet Files\Content.IE5\MRI1GFC1\MC90043706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07113" y="5143500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7" descr="C:\Users\Ludmila Eisová\AppData\Local\Microsoft\Windows\Temporary Internet Files\Content.IE5\MRI1GFC1\MC90043706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31063" y="4035425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7" descr="C:\Users\Ludmila Eisová\AppData\Local\Microsoft\Windows\Temporary Internet Files\Content.IE5\MRI1GFC1\MC90043706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29500" y="2647950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7" descr="C:\Users\Ludmila Eisová\AppData\Local\Microsoft\Windows\Temporary Internet Files\Content.IE5\MRI1GFC1\MC90043706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6950" y="2022475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7" descr="C:\Users\Ludmila Eisová\AppData\Local\Microsoft\Windows\Temporary Internet Files\Content.IE5\MRI1GFC1\MC90043706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80075" y="163513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73" name="TextovéPole 1"/>
          <p:cNvSpPr txBox="1">
            <a:spLocks noChangeArrowheads="1"/>
          </p:cNvSpPr>
          <p:nvPr/>
        </p:nvSpPr>
        <p:spPr bwMode="auto">
          <a:xfrm>
            <a:off x="868363" y="715963"/>
            <a:ext cx="7810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Verdana" pitchFamily="34" charset="0"/>
              </a:rPr>
              <a:t>zelí</a:t>
            </a:r>
          </a:p>
        </p:txBody>
      </p:sp>
      <p:sp>
        <p:nvSpPr>
          <p:cNvPr id="19474" name="TextovéPole 2"/>
          <p:cNvSpPr txBox="1">
            <a:spLocks noChangeArrowheads="1"/>
          </p:cNvSpPr>
          <p:nvPr/>
        </p:nvSpPr>
        <p:spPr bwMode="auto">
          <a:xfrm>
            <a:off x="2332038" y="838200"/>
            <a:ext cx="8953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Verdana" pitchFamily="34" charset="0"/>
              </a:rPr>
              <a:t>leze</a:t>
            </a:r>
          </a:p>
        </p:txBody>
      </p:sp>
      <p:sp>
        <p:nvSpPr>
          <p:cNvPr id="19475" name="TextovéPole 3"/>
          <p:cNvSpPr txBox="1">
            <a:spLocks noChangeArrowheads="1"/>
          </p:cNvSpPr>
          <p:nvPr/>
        </p:nvSpPr>
        <p:spPr bwMode="auto">
          <a:xfrm>
            <a:off x="4237038" y="533400"/>
            <a:ext cx="10191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Verdana" pitchFamily="34" charset="0"/>
              </a:rPr>
              <a:t>váza</a:t>
            </a:r>
          </a:p>
        </p:txBody>
      </p:sp>
      <p:sp>
        <p:nvSpPr>
          <p:cNvPr id="19476" name="TextovéPole 4"/>
          <p:cNvSpPr txBox="1">
            <a:spLocks noChangeArrowheads="1"/>
          </p:cNvSpPr>
          <p:nvPr/>
        </p:nvSpPr>
        <p:spPr bwMode="auto">
          <a:xfrm>
            <a:off x="6065838" y="655638"/>
            <a:ext cx="103663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Verdana" pitchFamily="34" charset="0"/>
              </a:rPr>
              <a:t>zima</a:t>
            </a:r>
          </a:p>
        </p:txBody>
      </p:sp>
      <p:sp>
        <p:nvSpPr>
          <p:cNvPr id="19477" name="TextovéPole 5"/>
          <p:cNvSpPr txBox="1">
            <a:spLocks noChangeArrowheads="1"/>
          </p:cNvSpPr>
          <p:nvPr/>
        </p:nvSpPr>
        <p:spPr bwMode="auto">
          <a:xfrm>
            <a:off x="7559675" y="1265238"/>
            <a:ext cx="8985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Verdana" pitchFamily="34" charset="0"/>
              </a:rPr>
              <a:t>vozí</a:t>
            </a:r>
          </a:p>
        </p:txBody>
      </p:sp>
      <p:sp>
        <p:nvSpPr>
          <p:cNvPr id="19478" name="TextovéPole 6"/>
          <p:cNvSpPr txBox="1">
            <a:spLocks noChangeArrowheads="1"/>
          </p:cNvSpPr>
          <p:nvPr/>
        </p:nvSpPr>
        <p:spPr bwMode="auto">
          <a:xfrm>
            <a:off x="0" y="2103438"/>
            <a:ext cx="15065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Verdana" pitchFamily="34" charset="0"/>
              </a:rPr>
              <a:t>Zuzana</a:t>
            </a:r>
          </a:p>
        </p:txBody>
      </p:sp>
      <p:sp>
        <p:nvSpPr>
          <p:cNvPr id="19479" name="TextovéPole 21"/>
          <p:cNvSpPr txBox="1">
            <a:spLocks noChangeArrowheads="1"/>
          </p:cNvSpPr>
          <p:nvPr/>
        </p:nvSpPr>
        <p:spPr bwMode="auto">
          <a:xfrm>
            <a:off x="1584325" y="2454275"/>
            <a:ext cx="9017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Verdana" pitchFamily="34" charset="0"/>
              </a:rPr>
              <a:t>zívá</a:t>
            </a:r>
          </a:p>
        </p:txBody>
      </p:sp>
      <p:sp>
        <p:nvSpPr>
          <p:cNvPr id="19480" name="TextovéPole 22"/>
          <p:cNvSpPr txBox="1">
            <a:spLocks noChangeArrowheads="1"/>
          </p:cNvSpPr>
          <p:nvPr/>
        </p:nvSpPr>
        <p:spPr bwMode="auto">
          <a:xfrm>
            <a:off x="0" y="4054475"/>
            <a:ext cx="15700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Verdana" pitchFamily="34" charset="0"/>
              </a:rPr>
              <a:t>vezeme</a:t>
            </a:r>
          </a:p>
        </p:txBody>
      </p:sp>
      <p:sp>
        <p:nvSpPr>
          <p:cNvPr id="19481" name="TextovéPole 23"/>
          <p:cNvSpPr txBox="1">
            <a:spLocks noChangeArrowheads="1"/>
          </p:cNvSpPr>
          <p:nvPr/>
        </p:nvSpPr>
        <p:spPr bwMode="auto">
          <a:xfrm>
            <a:off x="2209800" y="3794125"/>
            <a:ext cx="10144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Verdana" pitchFamily="34" charset="0"/>
              </a:rPr>
              <a:t>vozy</a:t>
            </a:r>
          </a:p>
        </p:txBody>
      </p:sp>
      <p:sp>
        <p:nvSpPr>
          <p:cNvPr id="19482" name="TextovéPole 24"/>
          <p:cNvSpPr txBox="1">
            <a:spLocks noChangeArrowheads="1"/>
          </p:cNvSpPr>
          <p:nvPr/>
        </p:nvSpPr>
        <p:spPr bwMode="auto">
          <a:xfrm>
            <a:off x="457200" y="5775325"/>
            <a:ext cx="9906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Verdana" pitchFamily="34" charset="0"/>
              </a:rPr>
              <a:t>zase</a:t>
            </a:r>
          </a:p>
        </p:txBody>
      </p:sp>
      <p:sp>
        <p:nvSpPr>
          <p:cNvPr id="19483" name="TextovéPole 25"/>
          <p:cNvSpPr txBox="1">
            <a:spLocks noChangeArrowheads="1"/>
          </p:cNvSpPr>
          <p:nvPr/>
        </p:nvSpPr>
        <p:spPr bwMode="auto">
          <a:xfrm>
            <a:off x="1889125" y="5257800"/>
            <a:ext cx="8763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Verdana" pitchFamily="34" charset="0"/>
              </a:rPr>
              <a:t>sází</a:t>
            </a:r>
          </a:p>
        </p:txBody>
      </p:sp>
      <p:sp>
        <p:nvSpPr>
          <p:cNvPr id="19484" name="TextovéPole 26"/>
          <p:cNvSpPr txBox="1">
            <a:spLocks noChangeArrowheads="1"/>
          </p:cNvSpPr>
          <p:nvPr/>
        </p:nvSpPr>
        <p:spPr bwMode="auto">
          <a:xfrm>
            <a:off x="6492875" y="2636838"/>
            <a:ext cx="8842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Verdana" pitchFamily="34" charset="0"/>
              </a:rPr>
              <a:t>Zita</a:t>
            </a:r>
          </a:p>
        </p:txBody>
      </p:sp>
      <p:sp>
        <p:nvSpPr>
          <p:cNvPr id="19485" name="TextovéPole 27"/>
          <p:cNvSpPr txBox="1">
            <a:spLocks noChangeArrowheads="1"/>
          </p:cNvSpPr>
          <p:nvPr/>
        </p:nvSpPr>
        <p:spPr bwMode="auto">
          <a:xfrm>
            <a:off x="7680325" y="3154363"/>
            <a:ext cx="13303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Verdana" pitchFamily="34" charset="0"/>
              </a:rPr>
              <a:t>zavolá</a:t>
            </a:r>
          </a:p>
        </p:txBody>
      </p:sp>
      <p:sp>
        <p:nvSpPr>
          <p:cNvPr id="19486" name="TextovéPole 28"/>
          <p:cNvSpPr txBox="1">
            <a:spLocks noChangeArrowheads="1"/>
          </p:cNvSpPr>
          <p:nvPr/>
        </p:nvSpPr>
        <p:spPr bwMode="auto">
          <a:xfrm>
            <a:off x="7437438" y="4556125"/>
            <a:ext cx="13303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Verdana" pitchFamily="34" charset="0"/>
              </a:rPr>
              <a:t>zalévá</a:t>
            </a:r>
          </a:p>
        </p:txBody>
      </p:sp>
      <p:sp>
        <p:nvSpPr>
          <p:cNvPr id="19487" name="TextovéPole 29"/>
          <p:cNvSpPr txBox="1">
            <a:spLocks noChangeArrowheads="1"/>
          </p:cNvSpPr>
          <p:nvPr/>
        </p:nvSpPr>
        <p:spPr bwMode="auto">
          <a:xfrm>
            <a:off x="6324600" y="5730875"/>
            <a:ext cx="13366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chemeClr val="bg1"/>
                </a:solidFill>
                <a:latin typeface="Verdana" pitchFamily="34" charset="0"/>
              </a:rPr>
              <a:t>zelený</a:t>
            </a:r>
          </a:p>
        </p:txBody>
      </p:sp>
      <p:sp>
        <p:nvSpPr>
          <p:cNvPr id="31" name="Oválný popisek 30"/>
          <p:cNvSpPr/>
          <p:nvPr/>
        </p:nvSpPr>
        <p:spPr>
          <a:xfrm>
            <a:off x="1965325" y="2530475"/>
            <a:ext cx="2209800" cy="1054100"/>
          </a:xfrm>
          <a:prstGeom prst="wedgeEllipseCallout">
            <a:avLst>
              <a:gd name="adj1" fmla="val 93649"/>
              <a:gd name="adj2" fmla="val 46604"/>
            </a:avLst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</a:rPr>
              <a:t>Čtěte slova.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2344 -0.03981 C -0.19688 -0.03565 -0.16997 -0.0375 -0.14341 -0.03333 C -0.13837 -0.03056 -0.13334 -0.0294 -0.12848 -0.02662 C -0.12257 -0.02338 -0.11875 -0.01991 -0.11181 -0.01991 C -0.10955 -0.01921 -0.10695 -0.01921 -0.10504 -0.01759 C -0.09966 -0.01296 -0.09688 0.00417 -0.09532 0.01111 C -0.09393 0.01551 -0.09167 0.02454 -0.09167 0.02477 C -0.09115 0.06343 -0.08837 0.12569 -0.08837 0.17338 C -0.08785 0.1794 -0.08768 0.18542 -0.08681 0.1912 C -0.08594 0.19931 -0.08455 0.19722 -0.08177 0.20463 C -0.07934 0.21111 -0.07778 0.21991 -0.07674 0.22685 C -0.07327 0.24931 -0.06893 0.27153 -0.06354 0.29352 C -0.06181 0.30023 -0.06077 0.3081 -0.05677 0.31343 C -0.05209 0.31968 -0.04497 0.32107 -0.04011 0.32685 C -0.03733 0.33009 -0.0217 0.35463 -0.01667 0.35556 C -0.00851 0.35718 3.33333E-6 0.35556 0.00833 0.35556 C 0.02413 0.34861 0.0243 0.35023 0.03333 0.33333 C 0.03524 0.32986 0.03628 0.32569 0.03802 0.32222 C 0.04062 0.31806 0.04652 0.31111 0.04652 0.31134 C 0.04878 0.30232 0.05659 0.28681 0.05659 0.28704 C 0.05711 0.2831 0.05764 0.2794 0.05833 0.27569 C 0.05902 0.27107 0.06163 0.26227 0.06163 0.2625 C 0.06302 0.24352 0.06493 0.22523 0.06666 0.20671 C 0.06614 0.19699 0.06632 0.18727 0.06493 0.17778 C 0.06406 0.17245 0.05573 0.15787 0.0533 0.15347 C 0.04496 0.13796 0.05694 0.15602 0.03802 0.13125 C 0.03021 0.12083 0.01805 0.11759 0.00989 0.10671 C 0.00833 0.09977 0.00451 0.09398 0.0033 0.08681 C 0.00121 0.07361 0.00191 0.05995 3.33333E-6 0.04676 C 0.00052 0.02824 0.00069 0.00972 0.00156 -0.0088 C 0.00173 -0.01181 0.00104 -0.01759 0.0033 -0.01759 C 0.00555 -0.01759 0.00434 -0.01181 0.00486 -0.0088 C 0.00121 -0.00116 0.00295 -0.00393 3.33333E-6 -3.7037E-7 " pathEditMode="relative" rAng="0" ptsTypes="ffffffffffffffffffffffffffffffffA">
                                      <p:cBhvr>
                                        <p:cTn id="6" dur="7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97" y="1983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717 -0.22014 C 0.16615 -0.21944 0.16059 -0.21921 0.15504 -0.21782 C 0.15156 -0.2169 0.14497 -0.21343 0.14497 -0.21343 C 0.14011 -0.20926 0.13646 -0.20417 0.1316 -0.2 C 0.12761 -0.1919 0.12518 -0.18472 0.11997 -0.17778 C 0.11181 -0.1463 0.11788 -0.1125 0.11337 -0.08009 C 0.1125 -0.06505 0.1099 -0.04861 0.1099 -0.03333 C 0.11302 -0.02315 0.11372 -0.0169 0.1217 -0.01343 C 0.12274 -0.01111 0.12361 -0.00856 0.125 -0.00694 C 0.12639 -0.00486 0.12865 -0.0044 0.13004 -0.00231 C 0.13594 0.00671 0.13611 0.00857 0.13837 0.01782 C 0.13802 0.02894 0.13854 0.08611 0.1316 0.1044 C 0.13056 0.10718 0.12813 0.10857 0.12656 0.11111 C 0.1099 0.13796 0.10747 0.14699 0.08333 0.15116 C 0.03993 0.14537 0.05677 0.15671 0.04167 0.13542 C 0.04045 0.13079 0.03681 0.12708 0.03663 0.12222 C 0.03629 0.1125 0.03646 0.10255 0.03837 0.09329 C 0.03941 0.08796 0.05799 0.0838 0.06163 0.08218 C 0.07205 0.07176 0.07083 0.06412 0.0783 0.05116 C 0.08611 0.01065 0.07535 -0.00903 0.05156 -0.02454 C 0.03646 -0.02384 0.01458 -0.03495 0.0066 -0.01782 C -0.00625 0.00972 0.00972 -0.01296 -1.38889E-6 7.40741E-7 " pathEditMode="relative" ptsTypes="fffffffffffffffffffffA">
                                      <p:cBhvr>
                                        <p:cTn id="8" dur="7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816 -0.06227 C 0.5632 -0.06481 0.57136 -0.06227 0.5566 -0.06875 C 0.54497 -0.07384 0.53212 -0.07037 0.51997 -0.07106 C 0.50018 -0.08009 0.47709 -0.08241 0.4566 -0.08449 C 0.45504 -0.08518 0.45174 -0.08657 0.45174 -0.08657 C 0.42813 -0.08495 0.41355 -0.08148 0.39167 -0.07546 C 0.38212 -0.06713 0.37414 -0.05579 0.36493 -0.04653 C 0.36181 -0.04329 0.35834 -0.04074 0.35504 -0.03773 C 0.3533 -0.03634 0.35 -0.03333 0.35 -0.03333 C 0.34549 -0.02407 0.34219 -0.0206 0.33664 -0.01319 C 0.32761 -0.00116 0.32344 0.01458 0.31164 0.02222 C 0.30573 0.03032 0.30209 0.03357 0.29827 0.04236 C 0.29705 0.04514 0.29653 0.04861 0.29497 0.05116 C 0.2915 0.05671 0.28334 0.06667 0.28334 0.06667 C 0.27743 0.08657 0.26771 0.10486 0.25504 0.11782 C 0.25226 0.12523 0.24861 0.1331 0.24497 0.14005 C 0.24132 0.14699 0.23334 0.15995 0.23334 0.15995 C 0.23282 0.16227 0.23247 0.16458 0.2316 0.16667 C 0.23073 0.16898 0.22761 0.17083 0.2283 0.17338 C 0.22882 0.17546 0.2316 0.17338 0.23334 0.17338 C 0.23108 0.17569 0.22882 0.17778 0.22674 0.18009 C 0.225 0.18218 0.22361 0.18472 0.2217 0.18681 C 0.22014 0.18843 0.21841 0.18982 0.21667 0.1912 C 0.21459 0.19282 0.21198 0.19352 0.21007 0.1956 C 0.19966 0.20625 0.19948 0.20949 0.18664 0.21782 C 0.17466 0.2338 0.16025 0.25463 0.14341 0.25995 C 0.13091 0.27153 0.11667 0.28009 0.10504 0.29329 C 0.08507 0.31597 0.07275 0.33866 0.04497 0.34444 C 0.03299 0.35 0.02032 0.34722 0.00834 0.34236 C 0.00122 0.32292 -0.00642 0.30255 -0.01163 0.28218 C -0.01475 0.26944 -0.01632 0.25532 -0.0184 0.24236 C -0.01701 0.21181 -0.01614 0.17616 0.00174 0.15347 C 0.00434 0.14259 0.01146 0.14028 0.01667 0.13125 C 0.02153 0.12292 0.02674 0.1088 0.02674 0.09792 C 0.01094 0.08333 0.00521 0.06088 -0.00659 0.04236 C -0.01076 0.02639 -0.00937 0.03148 -0.01336 0.01551 C -0.01389 0.01343 -0.01493 0.00903 -0.01493 0.00903 C -0.01336 -0.00231 -0.01336 -0.00741 -0.00503 -0.01111 C 0.00139 -0.00556 -2.77778E-6 -0.00949 -2.77778E-6 -3.7037E-7 " pathEditMode="relative" ptsTypes="ffffffffffffffffffffffffffffffffffffffA">
                                      <p:cBhvr>
                                        <p:cTn id="10" dur="7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8177 0.40232 C 0.35451 0.40301 0.32725 0.40301 0.3 0.4044 C 0.29323 0.40463 0.28819 0.41158 0.28177 0.41343 C 0.27291 0.41598 0.26111 0.41991 0.25173 0.42223 C 0.22343 0.42894 0.19514 0.4382 0.16666 0.44213 C 0.13107 0.44144 0.09566 0.4419 0.06007 0.44005 C 0.04583 0.43936 0.03229 0.42894 0.0184 0.42894 C 0.00781 0.42755 -0.00278 0.42732 -0.0132 0.42454 C -0.01632 0.42362 -0.01858 0.41991 -0.02153 0.41783 C -0.02813 0.4132 -0.03472 0.40834 -0.04167 0.4044 C -0.04549 0.40232 -0.05938 0.39445 -0.0632 0.39121 C -0.07865 0.37801 -0.09132 0.35811 -0.1033 0.34005 C -0.11493 0.32246 -0.12674 0.30649 -0.13663 0.28658 C -0.14931 0.26135 -0.13177 0.29584 -0.14323 0.27547 C -0.14566 0.2713 -0.15 0.26227 -0.15 0.26227 C -0.15834 0.22662 -0.15347 0.2169 -0.15157 0.16227 C -0.15104 0.14931 -0.14879 0.13519 -0.14323 0.12454 C -0.14028 0.11158 -0.14375 0.12385 -0.13663 0.1088 C -0.11771 0.06806 -0.11719 0.07107 -0.07986 0.03102 C -0.07032 0.02061 -0.06025 0.01297 -0.04827 0.0088 C -0.0375 -0.00138 -0.03663 -0.00254 -0.025 -0.00671 C -0.00174 -0.00416 -0.00851 -0.01134 3.33333E-6 -1.85185E-6 " pathEditMode="relative" ptsTypes="fffffffffffffffffffffA">
                                      <p:cBhvr>
                                        <p:cTn id="12" dur="7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666 0.60463 C -0.11562 0.60023 -0.11527 0.59514 -0.11336 0.59121 C -0.11232 0.58889 -0.11093 0.58681 -0.11006 0.58449 C -0.1092 0.58241 -0.10937 0.57963 -0.10833 0.57778 C -0.10607 0.57408 -0.1026 0.57223 -0.09999 0.56898 C -0.09704 0.55648 -0.09305 0.54584 -0.0901 0.53334 C -0.08767 0.51158 -0.08263 0.49074 -0.07517 0.4713 C -0.07447 0.46829 -0.07482 0.46482 -0.07343 0.46227 C -0.06683 0.44954 -0.05433 0.43843 -0.0434 0.43334 C -0.03871 0.42709 -0.03524 0.42292 -0.02847 0.42014 C -0.01788 0.40602 -0.00173 0.40324 0.01164 0.3956 C 0.03369 0.38287 0.05313 0.36227 0.07657 0.35348 C 0.08855 0.34885 0.10105 0.34838 0.1132 0.34445 C 0.11841 0.34283 0.1283 0.33797 0.1283 0.33797 C 0.13004 0.33635 0.13143 0.33426 0.13334 0.33334 C 0.13785 0.33102 0.15001 0.33033 0.15001 0.32014 C 0.15122 0.29699 0.15435 0.27801 0.1566 0.25556 C 0.15539 0.2294 0.16251 0.21551 0.14653 0.20903 C 0.14358 0.20625 0.14115 0.20278 0.1382 0.2 C 0.129 0.19167 0.11702 0.19051 0.1066 0.18889 C 0.08976 0.18195 0.12171 0.19468 0.07657 0.18449 C 0.0724 0.18357 0.0691 0.17917 0.06494 0.17778 C 0.0566 0.1706 0.05469 0.1588 0.0514 0.14676 C 0.054 0.12153 0.0566 0.09607 0.06164 0.0713 C 0.06112 0.06227 0.06199 0.05301 0.0599 0.04445 C 0.0566 0.03218 0.02535 0.03357 0.02327 0.03334 C 0.0132 0.02454 0.02205 0.03473 0.01667 0.01343 C 0.0158 0.01019 0.00296 0.00209 5.83333E-6 -1.11111E-6 " pathEditMode="relative" ptsTypes="fffffffffffffffffffffffffffA">
                                      <p:cBhvr>
                                        <p:cTn id="14" dur="7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1823 0.13982 C -0.29185 0.13241 -0.27223 0.13033 -0.24306 0.12871 C -0.23178 0.12338 -0.21858 0.12385 -0.2066 0.122 C -0.17431 0.12338 -0.14202 0.12362 -0.1099 0.12639 C -0.09549 0.12755 -0.08073 0.13982 -0.0665 0.14422 C -0.06424 0.14561 -0.06216 0.14769 -0.0599 0.14862 C -0.05382 0.15139 -0.04757 0.15301 -0.0415 0.15533 C -0.03976 0.15602 -0.02657 0.16181 -0.02657 0.15764 C -0.00712 0.1595 -0.00504 0.15788 0.0085 0.17084 C 0.01649 0.19329 0.03402 0.2095 0.05173 0.2176 C 0.06388 0.2169 0.07621 0.21667 0.08836 0.21528 C 0.10034 0.21413 0.11041 0.20139 0.1217 0.19769 C 0.12482 0.19491 0.12881 0.19422 0.13177 0.19098 C 0.15781 0.16274 0.13541 0.1838 0.15173 0.16204 C 0.15364 0.1595 0.15659 0.15788 0.1585 0.15533 C 0.16666 0.14445 0.17152 0.12871 0.18177 0.122 C 0.18715 0.11088 0.19756 0.10672 0.20503 0.09769 C 0.21284 0.0882 0.21788 0.07801 0.22517 0.06875 C 0.22847 0.05741 0.2309 0.05325 0.23836 0.04653 C 0.23697 0.01852 0.24218 0.01227 0.22517 0.00417 C 0.20833 -0.01759 0.22413 -4.81481E-6 0.1717 -0.00462 C 0.16822 -0.00486 0.16527 -0.00856 0.1618 -0.00902 C 0.15243 -0.01018 0.14288 -0.01041 0.1335 -0.01134 C 0.12899 -0.0118 0.12465 -0.01273 0.12013 -0.01342 C 0.10746 -0.01921 0.09722 -0.00995 0.08506 -0.00694 C 0.03298 -0.00949 0.05711 -0.00439 0.0335 -0.01574 C 0.02222 -0.01412 0.01006 -0.01365 0.00156 -0.00231 " pathEditMode="relative" rAng="0" ptsTypes="ffffffffffffffffffffffffffA">
                                      <p:cBhvr>
                                        <p:cTn id="16" dur="7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021" y="-4074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8681 0.58217 C 0.27952 0.58009 0.27223 0.578 0.26511 0.57546 C 0.25 0.56226 0.22952 0.55601 0.21181 0.55323 C 0.19705 0.54351 0.17882 0.53772 0.16667 0.52222 C 0.16285 0.5118 0.16563 0.51458 0.16007 0.5111 C 0.11337 0.44305 0.06962 0.37129 0.02014 0.30671 C 0.01615 0.30161 0.00139 0.31087 -0.00329 0.31319 C -0.02552 0.3243 -0.05312 0.3287 -0.07656 0.33101 C -0.08263 0.33379 -0.08906 0.33495 -0.09496 0.33772 C -0.10034 0.34027 -0.10468 0.34583 -0.10989 0.34884 C -0.12309 0.35647 -0.13732 0.36249 -0.15 0.37106 C -0.15816 0.37661 -0.16684 0.38101 -0.175 0.38657 C -0.17673 0.38772 -0.17795 0.39004 -0.17986 0.39097 C -0.18246 0.39235 -0.18541 0.39212 -0.18819 0.39328 C -0.19097 0.39444 -0.19375 0.39629 -0.19652 0.39768 C -0.20711 0.39698 -0.2177 0.39675 -0.22829 0.39559 C -0.23385 0.3949 -0.24166 0.38217 -0.24166 0.38217 C -0.24114 0.36597 -0.24201 0.3493 -0.23993 0.33333 C -0.23923 0.328 -0.23559 0.3243 -0.23333 0.3199 C -0.23003 0.31342 -0.22864 0.3111 -0.225 0.30439 C -0.22361 0.30184 -0.22048 0.303 -0.21823 0.30208 C -0.20868 0.2986 -0.21388 0.29884 -0.19826 0.29768 C -0.18159 0.29652 -0.16493 0.29629 -0.14826 0.29559 C -0.13125 0.27985 -0.15642 0.30184 -0.13663 0.28888 C -0.13402 0.28726 -0.13229 0.28402 -0.12986 0.28217 C -0.12829 0.28101 -0.12656 0.28055 -0.125 0.27985 C -0.121 0.27476 -0.12274 0.27708 -0.11996 0.27337 C -0.11909 0.26527 -0.11927 0.25578 -0.11493 0.24884 C -0.10954 0.24027 -0.09809 0.23518 -0.09323 0.22661 C -0.08402 0.21064 -0.07135 0.19884 -0.05833 0.18888 C -0.05295 0.18472 -0.05086 0.18032 -0.04496 0.17777 C -0.03576 0.1655 -0.03507 0.14745 -0.03159 0.13101 C -0.02864 0.11735 -0.0243 0.10462 -0.02152 0.09097 C -0.01579 0.06365 -0.01111 0.03518 -0.00329 0.00879 C -0.00277 0.0037 -0.00225 -0.00163 -0.00156 -0.00672 C -0.00121 -0.00903 -0.00052 -0.01575 -5.55556E-7 -0.01343 C 0.00105 -0.00927 -5.55556E-7 -0.00441 -5.55556E-7 -5.55556E-6 " pathEditMode="relative" ptsTypes="ffffffffffffffffffffffffffffffffffffA">
                                      <p:cBhvr>
                                        <p:cTn id="18" dur="7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003 0.12223 C 0.22118 0.12292 0.21232 0.12269 0.20347 0.12431 C 0.18923 0.12686 0.17691 0.13681 0.1618 0.13774 C 0.14184 0.13889 0.1217 0.13912 0.10173 0.13982 C 0.09948 0.14051 0.09253 0.14283 0.0901 0.14445 C 0.08836 0.14561 0.08698 0.14815 0.08507 0.14885 C 0.08073 0.15047 0.07621 0.15024 0.0717 0.15093 C 0.05034 0.15834 0.02968 0.16829 0.00833 0.17547 C -0.03316 0.17315 -0.03421 0.18033 -0.05834 0.14885 C -0.05955 0.13496 -0.06181 0.12269 -0.0632 0.1088 C -0.06268 0.09537 -0.06302 0.08195 -0.06164 0.06875 C -0.0599 0.05232 -0.05296 0.04005 -0.04653 0.02662 C -0.03872 0.01042 -0.0316 -0.00439 -0.02327 -0.02014 C -0.01858 -0.02893 -0.01441 -0.03796 -0.0099 -0.04676 C -0.00712 -0.05208 -0.00539 -0.05856 -0.00157 -0.06226 C 0.00781 -0.07106 0.01736 -0.08009 0.02673 -0.08889 C 0.03489 -0.09652 0.03802 -0.10347 0.04843 -0.10671 C 0.05416 -0.11435 0.06024 -0.11643 0.06666 -0.12222 C 0.08507 -0.11458 0.06493 -0.07754 0.05503 -0.06898 C 0.05069 -0.06018 0.04583 -0.05463 0.03836 -0.05115 C 0.02586 -0.03449 0.0401 -0.05139 0.02847 -0.04236 C 0.02395 -0.03889 0.01458 -0.02569 0.0118 -0.02222 C 0.00503 -0.01389 3.88889E-6 -0.01111 3.88889E-6 -3.7037E-6 " pathEditMode="relative" rAng="0" ptsTypes="ffffffffffffffffffffffA">
                                      <p:cBhvr>
                                        <p:cTn id="20" dur="7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670" y="-9329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6996 0.48218 C -0.13715 0.48079 -0.12604 0.48009 -0.1 0.47546 C -0.08923 0.47037 -0.10104 0.47731 -0.0901 0.46435 C -0.08715 0.46065 -0.08281 0.45903 -0.08003 0.45532 C -0.0684 0.43981 -0.06684 0.43727 -0.05173 0.43102 C -0.04097 0.43264 -0.03455 0.43356 -0.025 0.43981 C 0.0066 0.43704 -0.01007 0.43866 0.00833 0.43102 C 0.0224 0.41829 0.03472 0.40463 0.0467 0.38866 C 0.04896 0.38565 0.05191 0.38356 0.0533 0.37986 C 0.05625 0.37199 0.05938 0.36343 0.06163 0.35532 C 0.06719 0.33565 0.06771 0.31759 0.08004 0.30208 C 0.08212 0.29306 0.08438 0.28519 0.08837 0.27755 C 0.08889 0.27546 0.08924 0.27315 0.08993 0.27106 C 0.09097 0.26806 0.09236 0.26528 0.09323 0.26204 C 0.09792 0.24306 0.09149 0.25787 0.09827 0.24421 C 0.10035 0.23125 0.10295 0.22199 0.10833 0.21088 C 0.10573 0.19468 0.10781 0.19213 0.09497 0.19537 C 0.09271 0.19977 0.09063 0.2044 0.08837 0.2088 C 0.08715 0.21111 0.0849 0.21551 0.0849 0.21551 C 0.08438 0.21759 0.0842 0.22014 0.08333 0.22199 C 0.08247 0.22384 0.08073 0.22477 0.08004 0.22662 C 0.07847 0.23079 0.07847 0.23588 0.07656 0.23981 C 0.07552 0.24213 0.07431 0.24421 0.07327 0.24653 C 0.06962 0.26204 0.05972 0.27292 0.0533 0.28657 C 0.04149 0.31204 0.02847 0.33611 0.01493 0.35995 C 0.01233 0.36458 0.00278 0.37106 -0.00173 0.37546 C -0.00868 0.38241 -0.01614 0.3912 -0.02344 0.39769 C -0.03229 0.39583 -0.0342 0.39769 -0.0401 0.39097 C -0.04305 0.3875 -0.04844 0.37986 -0.04844 0.37986 C -0.05226 0.36667 -0.05469 0.35347 -0.05677 0.33981 C -0.05625 0.31528 -0.05607 0.29097 -0.05503 0.26644 C -0.05417 0.24653 -0.0368 0.23403 -0.02673 0.22431 C -0.02083 0.21852 -0.01684 0.20903 -0.01163 0.20208 C -0.01042 0.17569 -0.01771 0.16435 -0.00173 0.16435 C -0.00121 0.10949 -1.38889E-6 -0.00023 -1.38889E-6 -0.00023 " pathEditMode="relative" ptsTypes="ffffffffffffffffffffffffffffffffffA">
                                      <p:cBhvr>
                                        <p:cTn id="22" dur="7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717 0.40209 C 0.26423 0.39908 0.26111 0.39237 0.25503 0.38658 C 0.24618 0.37848 0.23697 0.37084 0.22673 0.36667 C 0.22465 0.35602 0.22204 0.347 0.22673 0.33542 C 0.23246 0.32084 0.25989 0.29514 0.2717 0.29098 C 0.28489 0.27801 0.29913 0.26899 0.3151 0.26436 C 0.31788 0.26366 0.32066 0.2632 0.32343 0.26227 C 0.32795 0.26088 0.33663 0.25764 0.33663 0.25764 C 0.34357 0.25093 0.35138 0.24676 0.35833 0.24005 C 0.37066 0.22825 0.34861 0.24399 0.3684 0.23102 C 0.37013 0.22871 0.3717 0.22639 0.37343 0.22431 C 0.375 0.22269 0.37691 0.22153 0.37829 0.21991 C 0.38177 0.21575 0.38836 0.20672 0.38836 0.20672 C 0.39756 0.17107 0.39131 0.15764 0.38003 0.13334 C 0.37447 0.12153 0.37586 0.097 0.36666 0.08889 C 0.35208 0.07616 0.33524 0.06991 0.3184 0.06436 C 0.23923 0.06598 0.16076 0.07246 0.08177 0.07547 C 0.06631 0.07963 0.05243 0.08288 0.03663 0.0845 C 0.02795 0.08658 0.02013 0.09051 0.01163 0.09329 C 0.00243 0.0963 -0.01494 0.09746 -0.02171 0.10001 C -0.04184 0.10764 -0.06077 0.11852 -0.0816 0.12223 C -0.09497 0.12153 -0.10834 0.12269 -0.12171 0.11991 C -0.12344 0.11945 -0.12344 0.11551 -0.12327 0.1132 C -0.12205 0.09954 -0.11823 0.09723 -0.1099 0.09329 C -0.0981 0.07709 -0.1099 0.09028 -0.0783 0.0845 C -0.07483 0.0838 -0.07171 0.08033 -0.06823 0.07987 C -0.05556 0.07848 -0.04271 0.07686 -0.03004 0.07547 C -0.02466 0.06876 -0.02101 0.06876 -0.01667 0.05996 C -0.01459 0.04977 -0.01198 0.04445 -0.0033 0.04445 L 4.72222E-6 9.25926E-6 " pathEditMode="relative" ptsTypes="ffffffffffffffffffffffffffffAA">
                                      <p:cBhvr>
                                        <p:cTn id="24" dur="7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3664 0.23334 C -0.42449 0.23264 -0.41216 0.23241 -0.40001 0.23102 C -0.39271 0.2301 -0.3783 0.22663 -0.3783 0.22663 C -0.3665 0.22153 -0.37153 0.22385 -0.3632 0.21991 C -0.31008 0.222 -0.31424 0.22153 -0.27987 0.22871 C -0.27136 0.23681 -0.26129 0.24075 -0.25157 0.24653 C -0.24202 0.25209 -0.23178 0.2588 -0.22153 0.26204 C -0.20921 0.27084 -0.20834 0.26852 -0.19167 0.26667 C -0.18421 0.25325 -0.18247 0.2595 -0.17501 0.24653 C -0.16442 0.22801 -0.17622 0.24167 -0.1632 0.22871 C -0.15938 0.21875 -0.15313 0.21366 -0.14653 0.20649 C -0.14011 0.19954 -0.13282 0.19375 -0.12657 0.18658 C -0.11876 0.17778 -0.11112 0.16875 -0.1033 0.15996 C -0.09723 0.15301 -0.08976 0.14815 -0.0849 0.13982 C -0.06459 0.10556 -0.09063 0.14723 -0.07153 0.12223 C -0.0665 0.11551 -0.06303 0.10695 -0.05834 0.1 C -0.05574 0.09607 -0.05278 0.0926 -0.05001 0.08889 C -0.04879 0.08727 -0.04653 0.08426 -0.04653 0.08426 C -0.0415 0.06713 -0.03664 0.05764 -0.03664 0.03774 C -0.03421 0.03264 -0.03195 0.02107 -0.0283 0.0176 C -0.02431 0.01389 -0.01945 0.01181 -0.01494 0.0088 C -0.0132 0.00764 -0.01181 0.00533 -0.0099 0.0044 C 0.00156 -0.00138 -0.00417 0.00556 -8.61111E-6 -4.81481E-6 " pathEditMode="relative" ptsTypes="ffffffffffffffffffffffA">
                                      <p:cBhvr>
                                        <p:cTn id="26" dur="7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333 0.09791 C 0.22726 0.09514 0.22118 0.09375 0.2151 0.0912 C 0.2118 0.08981 0.20503 0.0868 0.20503 0.0868 C 0.2 0.0875 0.19496 0.08727 0.1901 0.08889 C 0.18819 0.08958 0.18698 0.09236 0.18507 0.09352 C 0.18298 0.09467 0.18055 0.0949 0.1783 0.0956 C 0.16927 0.10162 0.15972 0.10578 0.15 0.10903 C 0.13108 0.12546 0.10451 0.12523 0.08333 0.12685 C 0.02448 0.1375 -0.02986 0.13449 -0.09167 0.13565 C -0.13438 0.14305 -0.18056 0.1412 -0.2217 0.16018 C -0.26215 0.1574 -0.2566 0.17338 -0.2566 0.13565 C -0.26771 0.13727 -0.27743 0.14028 -0.28837 0.14236 C -0.30399 0.14907 -0.32118 0.14722 -0.33663 0.14004 C -0.34202 0.12916 -0.35087 0.12222 -0.3599 0.11782 C -0.36615 0.10995 -0.37448 0.11203 -0.3816 0.10671 C -0.40208 0.09166 -0.40469 0.08078 -0.4099 0.05115 C -0.41215 0.01574 -0.42205 -0.02847 -0.4066 -0.05996 C -0.40347 -0.07361 -0.39011 -0.07986 -0.3816 -0.08658 C -0.37899 -0.08866 -0.37761 -0.09306 -0.375 -0.09537 C -0.36788 -0.10232 -0.35504 -0.10718 -0.3467 -0.1088 C -0.32361 -0.10533 -0.30278 -0.0919 -0.28004 -0.08658 C -0.26649 -0.0757 -0.25226 -0.07292 -0.23663 -0.07107 C -0.21354 -0.06042 -0.1875 -0.05787 -0.16337 -0.05556 C -0.12691 -0.05718 -0.09132 -0.06181 -0.05504 -0.06435 C -0.03542 -0.06736 0.00486 -0.08681 0.01163 -0.05764 C 0.00972 -0.04121 0.00972 -0.04514 0.0033 -0.03334 C 0.00121 -0.02176 3.46945E-18 -0.01204 3.46945E-18 -1.48148E-6 " pathEditMode="relative" ptsTypes="ffffffffffffffffffffffffffA">
                                      <p:cBhvr>
                                        <p:cTn id="28" dur="7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4166 -0.25764 C -0.22239 -0.25139 -0.23281 -0.25254 -0.21007 -0.25555 C -0.19982 -0.25879 -0.19271 -0.26574 -0.18333 -0.27106 C -0.17239 -0.27708 -0.1585 -0.28171 -0.1467 -0.28426 C -0.13559 -0.28935 -0.14791 -0.28426 -0.1283 -0.28889 C -0.11909 -0.2912 -0.10903 -0.29907 -0.1 -0.3 C -0.09288 -0.30069 -0.08559 -0.30139 -0.0783 -0.30208 C -0.05416 -0.30879 -0.05955 -0.30625 -0.01996 -0.30439 C -0.0085 -0.29907 -0.02239 -0.30509 -0.00173 -0.3 C -2.5E-6 -0.29953 0.0033 -0.29768 0.0033 -0.29745 C -0.03194 -0.30995 0.05677 -0.29722 0.06841 -0.29537 C 0.07552 -0.29421 0.08282 -0.29236 0.08976 -0.29097 C 0.10782 -0.2831 0.13195 -0.27639 0.1467 -0.25995 C 0.1533 -0.25277 0.16007 -0.24259 0.16493 -0.23333 C 0.1717 -0.22083 0.1757 -0.20555 0.18507 -0.19537 C 0.19427 -0.18541 0.20469 -0.18032 0.21337 -0.16875 C 0.21528 -0.15764 0.21771 -0.14375 0.2217 -0.13333 C 0.22257 -0.13102 0.22466 -0.12916 0.225 -0.12662 C 0.2257 -0.12152 0.225 -0.1162 0.225 -0.11111 C 0.22604 -0.08032 0.22934 -0.05439 0.22674 -0.0243 C 0.22604 -0.01597 0.21702 0.00139 0.21493 0.00672 C 0.20938 0.02107 0.19913 0.02801 0.18837 0.03334 C 0.18507 0.03496 0.1783 0.03797 0.1783 0.0382 C 0.16441 0.03635 0.15 0.03843 0.13663 0.03334 C 0.12379 0.02848 0.12118 0.0132 0.10834 0.00903 C 0.09184 0.01366 0.07587 0.01713 0.06007 0.02454 C 0.0382 0.02385 -0.0085 0.04445 -0.00503 0.01574 C -0.00434 0.00996 -2.5E-6 0.00695 -2.5E-6 -3.33333E-6 " pathEditMode="relative" rAng="0" ptsTypes="fffffffffffffffffffffffffffA">
                                      <p:cBhvr>
                                        <p:cTn id="30" dur="7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542" y="12477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007 0.24213 C 0.35833 0.24144 0.35659 0.24098 0.35503 0.23982 C 0.35156 0.23727 0.34514 0.23102 0.34514 0.23102 C 0.33923 0.21945 0.33784 0.22361 0.33333 0.2088 C 0.33246 0.20209 0.33021 0.19561 0.33003 0.18889 C 0.32639 0.07639 0.34878 0.09051 0.27847 0.08658 C 0.27187 0.08079 0.27205 0.07709 0.2684 0.06875 C 0.26423 0.05926 0.25903 0.05371 0.25173 0.04885 C 0.24722 0.03959 0.24045 0.03704 0.23507 0.02871 C 0.22604 0.01482 0.21684 -0.00069 0.20677 -0.01342 C 0.19045 -0.03402 0.16805 -0.04467 0.1467 -0.05115 C 0.10972 -0.04861 0.12309 -0.05532 0.10503 -0.03796 C 0.1033 -0.03055 0.10347 -0.03356 0.10347 -0.02893 C 0.08246 -0.03264 0.06059 -0.03541 0.0401 -0.02685 C 0.03837 -0.02453 0.03698 -0.02222 0.03507 -0.02014 C 0.0335 -0.01851 0.03107 -0.01805 0.03003 -0.01574 C 0.02743 -0.01018 0.02795 -0.00023 0.02343 0.0044 C 0.01927 0.0088 0.01337 0.0088 0.00833 0.01111 C 0.00677 0.01181 0.00347 0.0132 0.00347 0.0132 C -0.00157 0.00672 2.22222E-6 0.01088 2.22222E-6 -7.40741E-7 " pathEditMode="relative" ptsTypes="fffffffffffffffffffA">
                                      <p:cBhvr>
                                        <p:cTn id="32" dur="7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675 0.15093 C -0.67309 0.14584 -0.66927 0.13496 -0.66667 0.13102 C -0.66493 0.12824 -0.66198 0.12686 -0.66007 0.12431 C -0.65295 0.11459 -0.64861 0.10232 -0.63837 0.09769 C -0.62726 0.08241 -0.62257 0.07709 -0.60833 0.06875 C -0.60347 0.06598 -0.59844 0.06412 -0.5934 0.06204 C -0.59167 0.06135 -0.58837 0.05996 -0.58837 0.05996 C -0.58438 0.05649 -0.5809 0.05209 -0.57674 0.04885 C -0.57517 0.04769 -0.57326 0.04746 -0.5717 0.04653 C -0.56944 0.04514 -0.56719 0.04375 -0.5651 0.04213 C -0.55677 0.03519 -0.54948 0.02616 -0.5401 0.02223 C -0.5309 0.01366 -0.52587 0.01505 -0.51337 0.0132 C -0.48629 0.00116 -0.4776 0.00718 -0.4401 0.0088 C -0.43299 0.01505 -0.42465 0.02107 -0.41667 0.02431 C -0.40955 0.03079 -0.40226 0.03565 -0.39514 0.04213 C -0.39184 0.05463 -0.39566 0.04375 -0.38681 0.05556 C -0.3849 0.05811 -0.38368 0.06158 -0.38177 0.06436 C -0.36771 0.07084 -0.38629 0.06158 -0.3717 0.07107 C -0.36181 0.07732 -0.34896 0.08172 -0.33837 0.08426 C -0.32951 0.09051 -0.31962 0.09144 -0.31007 0.09537 C -0.30399 0.10371 -0.29844 0.10579 -0.2901 0.1088 C -0.28455 0.10811 -0.27882 0.1088 -0.27344 0.10649 C -0.27153 0.10556 -0.27135 0.10209 -0.27014 0.1 C -0.26736 0.09561 -0.25938 0.08704 -0.25677 0.08658 C -0.24167 0.08403 -0.22813 0.07662 -0.21337 0.07315 C -0.19288 0.06829 -0.1724 0.06667 -0.15174 0.06667 C -0.13316 0.06945 -0.12205 0.07385 -0.10504 0.07778 C -0.09497 0.0801 -0.08472 0.08033 -0.075 0.08426 C -0.05851 0.09074 -0.0408 0.09792 -0.02344 0.1 C 0.01806 0.10533 0.0599 0.10533 0.10156 0.10649 C 0.12205 0.11574 0.13976 0.12431 0.16163 0.12431 C 0.16285 0.1051 0.16701 0.08588 0.16319 0.06667 C 0.1625 0.06366 0.15278 0.05417 0.15156 0.05324 C 0.14392 0.04699 0.13316 0.04399 0.125 0.03982 C 0.12309 0.03889 0.1217 0.03658 0.11996 0.03542 C 0.1184 0.03449 0.11667 0.03403 0.11493 0.03334 C 0.10365 0.02292 0.09288 0.0257 0.0783 0.02431 C 0.0566 0.01019 0.04687 0.01482 0.01667 0.0132 C 0.01424 0.00996 0.01163 0.00625 0.00833 0.0044 C -0.00156 -0.00115 0.00399 0.00533 2.5E-6 -3.7037E-6 " pathEditMode="relative" ptsTypes="fffffffffffffffffffffffffffffffffffffffA">
                                      <p:cBhvr>
                                        <p:cTn id="34" dur="7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000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1" presetClass="exit" presetSubtype="0" fill="hold" grpId="1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1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Ludmila Eisová\AppData\Local\Microsoft\Windows\Temporary Internet Files\Content.IE5\QKKEMLWV\MC900436383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63663" y="122238"/>
            <a:ext cx="1501775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930275" y="1463675"/>
            <a:ext cx="34940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Zuzana je v ZOO.</a:t>
            </a:r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974725" y="5075238"/>
            <a:ext cx="42005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Zuza volá: ,, Jé, tu je </a:t>
            </a:r>
          </a:p>
        </p:txBody>
      </p:sp>
      <p:sp>
        <p:nvSpPr>
          <p:cNvPr id="20484" name="Obdélník 4"/>
          <p:cNvSpPr>
            <a:spLocks noChangeArrowheads="1"/>
          </p:cNvSpPr>
          <p:nvPr/>
        </p:nvSpPr>
        <p:spPr bwMode="auto">
          <a:xfrm>
            <a:off x="963613" y="2178050"/>
            <a:ext cx="52832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Je tam i její táta a teta Zita.</a:t>
            </a:r>
          </a:p>
        </p:txBody>
      </p:sp>
      <p:sp>
        <p:nvSpPr>
          <p:cNvPr id="20485" name="TextovéPole 5"/>
          <p:cNvSpPr txBox="1">
            <a:spLocks noChangeArrowheads="1"/>
          </p:cNvSpPr>
          <p:nvPr/>
        </p:nvSpPr>
        <p:spPr bwMode="auto">
          <a:xfrm>
            <a:off x="974725" y="2895600"/>
            <a:ext cx="32194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V ZOO je veselo.</a:t>
            </a:r>
          </a:p>
        </p:txBody>
      </p:sp>
      <p:sp>
        <p:nvSpPr>
          <p:cNvPr id="20486" name="TextovéPole 6"/>
          <p:cNvSpPr txBox="1">
            <a:spLocks noChangeArrowheads="1"/>
          </p:cNvSpPr>
          <p:nvPr/>
        </p:nvSpPr>
        <p:spPr bwMode="auto">
          <a:xfrm>
            <a:off x="974725" y="3597275"/>
            <a:ext cx="18065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Je tu lev,</a:t>
            </a:r>
          </a:p>
        </p:txBody>
      </p:sp>
      <p:sp>
        <p:nvSpPr>
          <p:cNvPr id="20487" name="TextovéPole 7"/>
          <p:cNvSpPr txBox="1">
            <a:spLocks noChangeArrowheads="1"/>
          </p:cNvSpPr>
          <p:nvPr/>
        </p:nvSpPr>
        <p:spPr bwMode="auto">
          <a:xfrm>
            <a:off x="3687763" y="3611563"/>
            <a:ext cx="43942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, páv, sova, slon, jelen,</a:t>
            </a:r>
          </a:p>
        </p:txBody>
      </p:sp>
      <p:sp>
        <p:nvSpPr>
          <p:cNvPr id="20488" name="TextovéPole 8"/>
          <p:cNvSpPr txBox="1">
            <a:spLocks noChangeArrowheads="1"/>
          </p:cNvSpPr>
          <p:nvPr/>
        </p:nvSpPr>
        <p:spPr bwMode="auto">
          <a:xfrm>
            <a:off x="2027238" y="4343400"/>
            <a:ext cx="2397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, sup a osel.</a:t>
            </a:r>
          </a:p>
        </p:txBody>
      </p:sp>
      <p:sp>
        <p:nvSpPr>
          <p:cNvPr id="20489" name="TextovéPole 9"/>
          <p:cNvSpPr txBox="1">
            <a:spLocks noChangeArrowheads="1"/>
          </p:cNvSpPr>
          <p:nvPr/>
        </p:nvSpPr>
        <p:spPr bwMode="auto">
          <a:xfrm>
            <a:off x="2362200" y="5807075"/>
            <a:ext cx="25368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jí zelené zelí.</a:t>
            </a:r>
          </a:p>
        </p:txBody>
      </p:sp>
      <p:pic>
        <p:nvPicPr>
          <p:cNvPr id="20490" name="Picture 3" descr="C:\Users\Ludmila Eisová\AppData\Local\Microsoft\Windows\Temporary Internet Files\Content.IE5\08SUHLCI\MC90033800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19400" y="3444875"/>
            <a:ext cx="825500" cy="839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1" name="Picture 4" descr="C:\Users\Ludmila Eisová\AppData\Local\Microsoft\Windows\Temporary Internet Files\Content.IE5\DKFTMRFD\MC90032447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1047750" y="4251325"/>
            <a:ext cx="846138" cy="735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2" name="Picture 6" descr="C:\Users\Ludmila Eisová\AppData\Local\Microsoft\Windows\Temporary Internet Files\Content.IE5\U85VJK7C\MC90003635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5388" y="4983163"/>
            <a:ext cx="1057275" cy="804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3" name="Picture 6" descr="C:\Users\Ludmila Eisová\AppData\Local\Microsoft\Windows\Temporary Internet Files\Content.IE5\U85VJK7C\MC90003635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flipH="1">
            <a:off x="1135063" y="5699125"/>
            <a:ext cx="1057275" cy="804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94" name="TextovéPole 10"/>
          <p:cNvSpPr txBox="1">
            <a:spLocks noChangeArrowheads="1"/>
          </p:cNvSpPr>
          <p:nvPr/>
        </p:nvSpPr>
        <p:spPr bwMode="auto">
          <a:xfrm>
            <a:off x="6126163" y="5105400"/>
            <a:ext cx="3143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.</a:t>
            </a:r>
          </a:p>
        </p:txBody>
      </p:sp>
      <p:sp>
        <p:nvSpPr>
          <p:cNvPr id="18" name="Oválný popisek 17"/>
          <p:cNvSpPr/>
          <p:nvPr/>
        </p:nvSpPr>
        <p:spPr>
          <a:xfrm>
            <a:off x="2727325" y="122238"/>
            <a:ext cx="4527550" cy="1050925"/>
          </a:xfrm>
          <a:prstGeom prst="wedgeEllipseCallout">
            <a:avLst>
              <a:gd name="adj1" fmla="val -54656"/>
              <a:gd name="adj2" fmla="val 50523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3192463" y="387350"/>
            <a:ext cx="3733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u="sng">
                <a:solidFill>
                  <a:srgbClr val="FF0000"/>
                </a:solidFill>
              </a:rPr>
              <a:t>Čtěte obrázkové věty.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 txBox="1">
            <a:spLocks/>
          </p:cNvSpPr>
          <p:nvPr/>
        </p:nvSpPr>
        <p:spPr bwMode="auto">
          <a:xfrm>
            <a:off x="323850" y="620713"/>
            <a:ext cx="8362950" cy="550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Anotace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3. list</a:t>
            </a:r>
            <a:r>
              <a:rPr lang="cs-CZ" sz="3200"/>
              <a:t> –</a:t>
            </a:r>
            <a:r>
              <a:rPr lang="cs-CZ" sz="2400"/>
              <a:t> Kimova hra – obrázky – slova s počáteční hláskou </a:t>
            </a:r>
            <a:r>
              <a:rPr lang="cs-CZ" sz="2400" u="sng"/>
              <a:t>z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4. list –  Písmena Z, z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5. list –  Hledání Z, z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6. list – Čtení obrázkových slabik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7. list – Čtení slov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8. list – Čtení obrázkových vět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Prezentace obsahuje animaci.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endParaRPr lang="cs-CZ" sz="240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Obdélník 1"/>
          <p:cNvSpPr>
            <a:spLocks noChangeArrowheads="1"/>
          </p:cNvSpPr>
          <p:nvPr/>
        </p:nvSpPr>
        <p:spPr bwMode="auto">
          <a:xfrm>
            <a:off x="895350" y="884238"/>
            <a:ext cx="705167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Použité zdroje:</a:t>
            </a:r>
          </a:p>
          <a:p>
            <a:r>
              <a:rPr lang="cs-CZ" sz="2800"/>
              <a:t>Otevřená galerie: www.office.microsoft.com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Book">
      <a:dk1>
        <a:sysClr val="windowText" lastClr="000000"/>
      </a:dk1>
      <a:lt1>
        <a:sysClr val="window" lastClr="FFFFFF"/>
      </a:lt1>
      <a:dk2>
        <a:srgbClr val="000082"/>
      </a:dk2>
      <a:lt2>
        <a:srgbClr val="F3F3FF"/>
      </a:lt2>
      <a:accent1>
        <a:srgbClr val="828200"/>
      </a:accent1>
      <a:accent2>
        <a:srgbClr val="1B582B"/>
      </a:accent2>
      <a:accent3>
        <a:srgbClr val="009FEC"/>
      </a:accent3>
      <a:accent4>
        <a:srgbClr val="00BDBD"/>
      </a:accent4>
      <a:accent5>
        <a:srgbClr val="7C5BAE"/>
      </a:accent5>
      <a:accent6>
        <a:srgbClr val="0055AA"/>
      </a:accent6>
      <a:hlink>
        <a:srgbClr val="FC9658"/>
      </a:hlink>
      <a:folHlink>
        <a:srgbClr val="E800E8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619</TotalTime>
  <Words>255</Words>
  <Application>Microsoft Office PowerPoint</Application>
  <PresentationFormat>On-screen Show (4:3)</PresentationFormat>
  <Paragraphs>127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25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37" baseType="lpstr">
      <vt:lpstr>Verdana</vt:lpstr>
      <vt:lpstr>Arial</vt:lpstr>
      <vt:lpstr>Wingdings 2</vt:lpstr>
      <vt:lpstr>Calibri</vt:lpstr>
      <vt:lpstr>Aharoni</vt:lpstr>
      <vt:lpstr>Baskerville Old Face</vt:lpstr>
      <vt:lpstr>Comic Sans MS</vt:lpstr>
      <vt:lpstr>Berlin Sans FB Demi</vt:lpstr>
      <vt:lpstr>Lucida Sans Unicode</vt:lpstr>
      <vt:lpstr>Stencil</vt:lpstr>
      <vt:lpstr>Lucida Bright</vt:lpstr>
      <vt:lpstr>Wide Latin</vt:lpstr>
      <vt:lpstr>Narkisim</vt:lpstr>
      <vt:lpstr>Eras Bold ITC</vt:lpstr>
      <vt:lpstr>Rockwell Extra Bold</vt:lpstr>
      <vt:lpstr>Times New Roman</vt:lpstr>
      <vt:lpstr>SimSun-ExtB</vt:lpstr>
      <vt:lpstr>Rockwell</vt:lpstr>
      <vt:lpstr>Andalus</vt:lpstr>
      <vt:lpstr>Impact</vt:lpstr>
      <vt:lpstr>Arial Rounded MT Bold</vt:lpstr>
      <vt:lpstr>Broadway</vt:lpstr>
      <vt:lpstr>DejaVu Serif</vt:lpstr>
      <vt:lpstr>SYM Syllabary</vt:lpstr>
      <vt:lpstr>Arial Black</vt:lpstr>
      <vt:lpstr>Winter</vt:lpstr>
      <vt:lpstr>Winter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DUM</cp:lastModifiedBy>
  <cp:revision>36</cp:revision>
  <dcterms:created xsi:type="dcterms:W3CDTF">2013-01-13T17:30:19Z</dcterms:created>
  <dcterms:modified xsi:type="dcterms:W3CDTF">2013-02-28T18:02:11Z</dcterms:modified>
</cp:coreProperties>
</file>