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63" r:id="rId4"/>
    <p:sldId id="258" r:id="rId5"/>
    <p:sldId id="259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30C64D-9754-49BA-A231-1A12441293FD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2FC4A1-A726-42F8-8CDB-8F50225CDD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B7AE63-16B7-4CFB-A5D3-BB94E24C9EC4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9951DB-D9D0-4E55-96B5-A464AEEC0F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21117F-E3D0-4D2A-86AF-1FBF635CDD04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6C3DB4-BD08-4E30-A012-1A485F88B5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8054DB-C6CB-41FD-84A2-51E6A83242D8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37C739-0430-4863-8EB9-5EB3B72491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5D3EC0-8997-49A8-A915-78DD57519EB4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26B7CC-1404-4F17-93F9-07544F7A2E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D3C0DE-393C-4A33-97C8-E404D6F64BB0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3A2368-F8A0-45E3-AF33-239035C5DC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31B0BF-C372-4A8B-94F7-6D8344169E05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F2076-3E7A-4146-9A7B-F833FC9FAD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ECEDA1-677B-4EE2-BF40-A6110BE4015B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0DBCFC-D56B-4B19-978D-7A9C270A5F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3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3D4D43-655F-44EB-89DA-93F3E812F84A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14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7CBD76-556A-4080-8329-5972DCF801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650EE-0069-4B13-8F08-749EF637BF0F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9B324F-CD09-4D09-803A-2AF8A7FD6A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CB54D-9F88-46A4-972E-74C06502B2E4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CDE73E-729C-48E3-8C92-24D369BE2D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18"/>
          <p:cNvGrpSpPr>
            <a:grpSpLocks/>
          </p:cNvGrpSpPr>
          <p:nvPr/>
        </p:nvGrpSpPr>
        <p:grpSpPr bwMode="auto">
          <a:xfrm>
            <a:off x="6557963" y="66675"/>
            <a:ext cx="2574925" cy="6796088"/>
            <a:chOff x="6558164" y="66319"/>
            <a:chExt cx="2575511" cy="6797067"/>
          </a:xfrm>
        </p:grpSpPr>
        <p:grpSp>
          <p:nvGrpSpPr>
            <p:cNvPr id="1032" name="Group 62"/>
            <p:cNvGrpSpPr>
              <a:grpSpLocks/>
            </p:cNvGrpSpPr>
            <p:nvPr/>
          </p:nvGrpSpPr>
          <p:grpSpPr bwMode="auto"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1040" name="Group 44"/>
              <p:cNvGrpSpPr>
                <a:grpSpLocks/>
              </p:cNvGrpSpPr>
              <p:nvPr/>
            </p:nvGrpSpPr>
            <p:grpSpPr bwMode="auto"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041" name="Group 50"/>
              <p:cNvGrpSpPr>
                <a:grpSpLocks/>
              </p:cNvGrpSpPr>
              <p:nvPr/>
            </p:nvGrpSpPr>
            <p:grpSpPr bwMode="auto"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5453" y="3308461"/>
                  <a:ext cx="492237" cy="560469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4480" y="887175"/>
                  <a:ext cx="384263" cy="439800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042" name="Group 56"/>
              <p:cNvGrpSpPr>
                <a:grpSpLocks/>
              </p:cNvGrpSpPr>
              <p:nvPr/>
            </p:nvGrpSpPr>
            <p:grpSpPr bwMode="auto"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3118" y="4921594"/>
                  <a:ext cx="1032110" cy="1181270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868" y="155232"/>
                  <a:ext cx="722477" cy="825619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738" y="3830825"/>
                  <a:ext cx="639908" cy="728767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8524" y="1798532"/>
                  <a:ext cx="765349" cy="870075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/>
            <a:lstStyle/>
            <a:p>
              <a:pPr defTabSz="4572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971" y="6307681"/>
              <a:ext cx="976534" cy="5509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235317-109B-4856-8A34-F25EA5F40FC5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EEE07BB-96A8-4FDE-B851-737AC7C6E6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72" r:id="rId9"/>
    <p:sldLayoutId id="2147483663" r:id="rId10"/>
    <p:sldLayoutId id="2147483662" r:id="rId11"/>
  </p:sldLayoutIdLst>
  <p:transition spd="slow">
    <p:fade/>
  </p:transition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5463" y="142875"/>
            <a:ext cx="8343900" cy="3810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VY_32_INOVACE_11_c_6_procvičování čtení 3.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první Čtení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14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92175" y="4938713"/>
            <a:ext cx="6858000" cy="140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/>
        </p:nvGraphicFramePr>
        <p:xfrm>
          <a:off x="1187450" y="1423988"/>
          <a:ext cx="6834188" cy="34353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Mgr. Ludmila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chemeClr val="bg1"/>
                          </a:solidFill>
                        </a:rPr>
                        <a:t>Eisová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14. ledna 2013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Odpilotováno dne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24. ledna 2013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I.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Český jazyk a literatura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První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čtení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Procvičování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čtení 3.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slovo, věta, začátek a </a:t>
                      </a:r>
                      <a:r>
                        <a:rPr lang="cs-CZ" smtClean="0">
                          <a:solidFill>
                            <a:schemeClr val="bg1"/>
                          </a:solidFill>
                        </a:rPr>
                        <a:t>konec věty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16" descr="C:\Users\Ludmila Eisová\AppData\Local\Microsoft\Windows\Temporary Internet Files\Content.IE5\4VJN298M\MC90030099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8763" y="1711325"/>
            <a:ext cx="1162050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Picture 2" descr="C:\Users\Ludmila Eisová\AppData\Local\Microsoft\Windows\Temporary Internet Files\Content.IE5\6SRWW0T5\MC90005721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0988" y="4189413"/>
            <a:ext cx="1103312" cy="974725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</p:pic>
      <p:pic>
        <p:nvPicPr>
          <p:cNvPr id="15363" name="Picture 3" descr="C:\Users\Ludmila Eisová\AppData\Local\Microsoft\Windows\Temporary Internet Files\Content.IE5\UZTM5EZ0\MC90035218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9725" y="2774950"/>
            <a:ext cx="923925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C:\Users\Ludmila Eisová\AppData\Local\Microsoft\Windows\Temporary Internet Files\Content.IE5\08SUHLCI\MC900436863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68300" y="5375275"/>
            <a:ext cx="1122363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5" descr="C:\Users\Ludmila Eisová\AppData\Local\Microsoft\Windows\Temporary Internet Files\Content.IE5\QKKEMLWV\MC900297883[1].wmf"/>
          <p:cNvPicPr>
            <a:picLocks noChangeAspect="1" noChangeArrowheads="1"/>
          </p:cNvPicPr>
          <p:nvPr/>
        </p:nvPicPr>
        <p:blipFill>
          <a:blip r:embed="rId6"/>
          <a:srcRect l="9264" t="8321" r="5721"/>
          <a:stretch>
            <a:fillRect/>
          </a:stretch>
        </p:blipFill>
        <p:spPr bwMode="auto">
          <a:xfrm flipH="1">
            <a:off x="1547813" y="203200"/>
            <a:ext cx="1360487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6" name="TextovéPole 2"/>
          <p:cNvSpPr txBox="1">
            <a:spLocks noChangeArrowheads="1"/>
          </p:cNvSpPr>
          <p:nvPr/>
        </p:nvSpPr>
        <p:spPr bwMode="auto">
          <a:xfrm>
            <a:off x="4011613" y="5854700"/>
            <a:ext cx="1036637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zima</a:t>
            </a:r>
          </a:p>
        </p:txBody>
      </p:sp>
      <p:sp>
        <p:nvSpPr>
          <p:cNvPr id="15367" name="TextovéPole 3"/>
          <p:cNvSpPr txBox="1">
            <a:spLocks noChangeArrowheads="1"/>
          </p:cNvSpPr>
          <p:nvPr/>
        </p:nvSpPr>
        <p:spPr bwMode="auto">
          <a:xfrm>
            <a:off x="5634038" y="4498975"/>
            <a:ext cx="1203325" cy="5222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motýl</a:t>
            </a:r>
          </a:p>
        </p:txBody>
      </p:sp>
      <p:sp>
        <p:nvSpPr>
          <p:cNvPr id="15368" name="TextovéPole 4"/>
          <p:cNvSpPr txBox="1">
            <a:spLocks noChangeArrowheads="1"/>
          </p:cNvSpPr>
          <p:nvPr/>
        </p:nvSpPr>
        <p:spPr bwMode="auto">
          <a:xfrm>
            <a:off x="5767388" y="5840413"/>
            <a:ext cx="973137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jetel</a:t>
            </a:r>
          </a:p>
        </p:txBody>
      </p:sp>
      <p:sp>
        <p:nvSpPr>
          <p:cNvPr id="15369" name="TextovéPole 6"/>
          <p:cNvSpPr txBox="1">
            <a:spLocks noChangeArrowheads="1"/>
          </p:cNvSpPr>
          <p:nvPr/>
        </p:nvSpPr>
        <p:spPr bwMode="auto">
          <a:xfrm>
            <a:off x="6975475" y="1887538"/>
            <a:ext cx="10604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jelen</a:t>
            </a:r>
          </a:p>
        </p:txBody>
      </p:sp>
      <p:sp>
        <p:nvSpPr>
          <p:cNvPr id="15370" name="TextovéPole 7"/>
          <p:cNvSpPr txBox="1">
            <a:spLocks noChangeArrowheads="1"/>
          </p:cNvSpPr>
          <p:nvPr/>
        </p:nvSpPr>
        <p:spPr bwMode="auto">
          <a:xfrm>
            <a:off x="5634038" y="3186113"/>
            <a:ext cx="1084262" cy="5222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topol</a:t>
            </a:r>
          </a:p>
        </p:txBody>
      </p:sp>
      <p:sp>
        <p:nvSpPr>
          <p:cNvPr id="15371" name="TextovéPole 8"/>
          <p:cNvSpPr txBox="1">
            <a:spLocks noChangeArrowheads="1"/>
          </p:cNvSpPr>
          <p:nvPr/>
        </p:nvSpPr>
        <p:spPr bwMode="auto">
          <a:xfrm>
            <a:off x="7050088" y="3186113"/>
            <a:ext cx="1214437" cy="5222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zásyp</a:t>
            </a:r>
          </a:p>
        </p:txBody>
      </p:sp>
      <p:sp>
        <p:nvSpPr>
          <p:cNvPr id="15372" name="TextovéPole 9"/>
          <p:cNvSpPr txBox="1">
            <a:spLocks noChangeArrowheads="1"/>
          </p:cNvSpPr>
          <p:nvPr/>
        </p:nvSpPr>
        <p:spPr bwMode="auto">
          <a:xfrm>
            <a:off x="5575300" y="1887538"/>
            <a:ext cx="1084263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sysel</a:t>
            </a:r>
          </a:p>
        </p:txBody>
      </p:sp>
      <p:sp>
        <p:nvSpPr>
          <p:cNvPr id="15373" name="TextovéPole 10"/>
          <p:cNvSpPr txBox="1">
            <a:spLocks noChangeArrowheads="1"/>
          </p:cNvSpPr>
          <p:nvPr/>
        </p:nvSpPr>
        <p:spPr bwMode="auto">
          <a:xfrm>
            <a:off x="7153275" y="4513263"/>
            <a:ext cx="1073150" cy="5222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pytel</a:t>
            </a:r>
          </a:p>
        </p:txBody>
      </p:sp>
      <p:sp>
        <p:nvSpPr>
          <p:cNvPr id="15374" name="TextovéPole 11"/>
          <p:cNvSpPr txBox="1">
            <a:spLocks noChangeArrowheads="1"/>
          </p:cNvSpPr>
          <p:nvPr/>
        </p:nvSpPr>
        <p:spPr bwMode="auto">
          <a:xfrm>
            <a:off x="2344738" y="4498975"/>
            <a:ext cx="911225" cy="5222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uzel</a:t>
            </a:r>
          </a:p>
        </p:txBody>
      </p:sp>
      <p:sp>
        <p:nvSpPr>
          <p:cNvPr id="15375" name="TextovéPole 12"/>
          <p:cNvSpPr txBox="1">
            <a:spLocks noChangeArrowheads="1"/>
          </p:cNvSpPr>
          <p:nvPr/>
        </p:nvSpPr>
        <p:spPr bwMode="auto">
          <a:xfrm>
            <a:off x="2359025" y="1931988"/>
            <a:ext cx="1127125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Pavel</a:t>
            </a:r>
          </a:p>
        </p:txBody>
      </p:sp>
      <p:sp>
        <p:nvSpPr>
          <p:cNvPr id="15376" name="TextovéPole 13"/>
          <p:cNvSpPr txBox="1">
            <a:spLocks noChangeArrowheads="1"/>
          </p:cNvSpPr>
          <p:nvPr/>
        </p:nvSpPr>
        <p:spPr bwMode="auto">
          <a:xfrm>
            <a:off x="2344738" y="3230563"/>
            <a:ext cx="971550" cy="5222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Alan</a:t>
            </a:r>
          </a:p>
        </p:txBody>
      </p:sp>
      <p:sp>
        <p:nvSpPr>
          <p:cNvPr id="15377" name="TextovéPole 14"/>
          <p:cNvSpPr txBox="1">
            <a:spLocks noChangeArrowheads="1"/>
          </p:cNvSpPr>
          <p:nvPr/>
        </p:nvSpPr>
        <p:spPr bwMode="auto">
          <a:xfrm>
            <a:off x="3981450" y="4527550"/>
            <a:ext cx="1127125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Milan</a:t>
            </a:r>
          </a:p>
        </p:txBody>
      </p:sp>
      <p:sp>
        <p:nvSpPr>
          <p:cNvPr id="15378" name="TextovéPole 15"/>
          <p:cNvSpPr txBox="1">
            <a:spLocks noChangeArrowheads="1"/>
          </p:cNvSpPr>
          <p:nvPr/>
        </p:nvSpPr>
        <p:spPr bwMode="auto">
          <a:xfrm>
            <a:off x="3922713" y="3200400"/>
            <a:ext cx="1417637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tulipán</a:t>
            </a:r>
          </a:p>
        </p:txBody>
      </p:sp>
      <p:sp>
        <p:nvSpPr>
          <p:cNvPr id="15379" name="TextovéPole 16"/>
          <p:cNvSpPr txBox="1">
            <a:spLocks noChangeArrowheads="1"/>
          </p:cNvSpPr>
          <p:nvPr/>
        </p:nvSpPr>
        <p:spPr bwMode="auto">
          <a:xfrm>
            <a:off x="7197725" y="5854700"/>
            <a:ext cx="1255713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velitel</a:t>
            </a:r>
          </a:p>
        </p:txBody>
      </p:sp>
      <p:sp>
        <p:nvSpPr>
          <p:cNvPr id="15380" name="TextovéPole 17"/>
          <p:cNvSpPr txBox="1">
            <a:spLocks noChangeArrowheads="1"/>
          </p:cNvSpPr>
          <p:nvPr/>
        </p:nvSpPr>
        <p:spPr bwMode="auto">
          <a:xfrm>
            <a:off x="2286000" y="5840413"/>
            <a:ext cx="1063625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výlet</a:t>
            </a:r>
          </a:p>
        </p:txBody>
      </p:sp>
      <p:sp>
        <p:nvSpPr>
          <p:cNvPr id="15381" name="TextovéPole 18"/>
          <p:cNvSpPr txBox="1">
            <a:spLocks noChangeArrowheads="1"/>
          </p:cNvSpPr>
          <p:nvPr/>
        </p:nvSpPr>
        <p:spPr bwMode="auto">
          <a:xfrm>
            <a:off x="3997325" y="1917700"/>
            <a:ext cx="1019175" cy="5222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váza</a:t>
            </a:r>
          </a:p>
        </p:txBody>
      </p:sp>
      <p:sp>
        <p:nvSpPr>
          <p:cNvPr id="23" name="Oválný popisek 22"/>
          <p:cNvSpPr/>
          <p:nvPr/>
        </p:nvSpPr>
        <p:spPr>
          <a:xfrm>
            <a:off x="2860675" y="117475"/>
            <a:ext cx="4283075" cy="1284288"/>
          </a:xfrm>
          <a:prstGeom prst="wedgeEllipseCallout">
            <a:avLst>
              <a:gd name="adj1" fmla="val -64934"/>
              <a:gd name="adj2" fmla="val 8694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800">
                <a:solidFill>
                  <a:srgbClr val="FF0000"/>
                </a:solidFill>
                <a:cs typeface="Arial" charset="0"/>
              </a:rPr>
              <a:t>Hledejte slova </a:t>
            </a:r>
            <a:r>
              <a:rPr lang="cs-CZ" sz="2800">
                <a:solidFill>
                  <a:srgbClr val="FF0000"/>
                </a:solidFill>
                <a:latin typeface="Arial" charset="0"/>
                <a:cs typeface="Arial" charset="0"/>
              </a:rPr>
              <a:t>    </a:t>
            </a:r>
            <a:r>
              <a:rPr lang="cs-CZ" sz="2800">
                <a:solidFill>
                  <a:srgbClr val="FF0000"/>
                </a:solidFill>
                <a:cs typeface="Arial" charset="0"/>
              </a:rPr>
              <a:t>k obrázkům.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4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18" descr="C:\Users\Ludmila Eisová\AppData\Local\Microsoft\Windows\Temporary Internet Files\Content.IE5\A0JQTU53\MC90027935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85825" y="0"/>
            <a:ext cx="1412875" cy="181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6" name="Picture 3" descr="C:\Users\Ludmila Eisová\AppData\Local\Microsoft\Windows\Temporary Internet Files\Content.IE5\QKKEMLWV\MC90039070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254125"/>
            <a:ext cx="8243888" cy="310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TextovéPole 1"/>
          <p:cNvSpPr txBox="1">
            <a:spLocks noChangeArrowheads="1"/>
          </p:cNvSpPr>
          <p:nvPr/>
        </p:nvSpPr>
        <p:spPr bwMode="auto">
          <a:xfrm>
            <a:off x="973138" y="4321175"/>
            <a:ext cx="809625" cy="523875"/>
          </a:xfrm>
          <a:prstGeom prst="rect">
            <a:avLst/>
          </a:prstGeom>
          <a:noFill/>
          <a:ln w="9525">
            <a:solidFill>
              <a:srgbClr val="66FF33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pes</a:t>
            </a:r>
          </a:p>
        </p:txBody>
      </p:sp>
      <p:sp>
        <p:nvSpPr>
          <p:cNvPr id="16388" name="TextovéPole 2"/>
          <p:cNvSpPr txBox="1">
            <a:spLocks noChangeArrowheads="1"/>
          </p:cNvSpPr>
          <p:nvPr/>
        </p:nvSpPr>
        <p:spPr bwMode="auto">
          <a:xfrm>
            <a:off x="2595563" y="2300288"/>
            <a:ext cx="1009650" cy="523875"/>
          </a:xfrm>
          <a:prstGeom prst="rect">
            <a:avLst/>
          </a:prstGeom>
          <a:solidFill>
            <a:srgbClr val="92D050"/>
          </a:solidFill>
          <a:ln w="9525">
            <a:solidFill>
              <a:srgbClr val="66FF33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Verdana" pitchFamily="34" charset="0"/>
              </a:rPr>
              <a:t>sova</a:t>
            </a:r>
          </a:p>
        </p:txBody>
      </p:sp>
      <p:sp>
        <p:nvSpPr>
          <p:cNvPr id="16389" name="TextovéPole 3"/>
          <p:cNvSpPr txBox="1">
            <a:spLocks noChangeArrowheads="1"/>
          </p:cNvSpPr>
          <p:nvPr/>
        </p:nvSpPr>
        <p:spPr bwMode="auto">
          <a:xfrm>
            <a:off x="2419350" y="4351338"/>
            <a:ext cx="1058863" cy="522287"/>
          </a:xfrm>
          <a:prstGeom prst="rect">
            <a:avLst/>
          </a:prstGeom>
          <a:noFill/>
          <a:ln w="9525">
            <a:solidFill>
              <a:srgbClr val="66FF33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jelen</a:t>
            </a:r>
          </a:p>
        </p:txBody>
      </p:sp>
      <p:sp>
        <p:nvSpPr>
          <p:cNvPr id="16390" name="TextovéPole 4"/>
          <p:cNvSpPr txBox="1">
            <a:spLocks noChangeArrowheads="1"/>
          </p:cNvSpPr>
          <p:nvPr/>
        </p:nvSpPr>
        <p:spPr bwMode="auto">
          <a:xfrm>
            <a:off x="693738" y="6061075"/>
            <a:ext cx="779462" cy="523875"/>
          </a:xfrm>
          <a:prstGeom prst="rect">
            <a:avLst/>
          </a:prstGeom>
          <a:noFill/>
          <a:ln w="9525">
            <a:solidFill>
              <a:srgbClr val="66FF33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zelí</a:t>
            </a:r>
          </a:p>
        </p:txBody>
      </p:sp>
      <p:sp>
        <p:nvSpPr>
          <p:cNvPr id="16391" name="TextovéPole 5"/>
          <p:cNvSpPr txBox="1">
            <a:spLocks noChangeArrowheads="1"/>
          </p:cNvSpPr>
          <p:nvPr/>
        </p:nvSpPr>
        <p:spPr bwMode="auto">
          <a:xfrm>
            <a:off x="2743200" y="5205413"/>
            <a:ext cx="1011238" cy="523875"/>
          </a:xfrm>
          <a:prstGeom prst="rect">
            <a:avLst/>
          </a:prstGeom>
          <a:noFill/>
          <a:ln w="9525">
            <a:solidFill>
              <a:srgbClr val="66FF33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oves</a:t>
            </a:r>
          </a:p>
        </p:txBody>
      </p:sp>
      <p:sp>
        <p:nvSpPr>
          <p:cNvPr id="16392" name="TextovéPole 7"/>
          <p:cNvSpPr txBox="1">
            <a:spLocks noChangeArrowheads="1"/>
          </p:cNvSpPr>
          <p:nvPr/>
        </p:nvSpPr>
        <p:spPr bwMode="auto">
          <a:xfrm>
            <a:off x="6961188" y="3067050"/>
            <a:ext cx="836612" cy="523875"/>
          </a:xfrm>
          <a:prstGeom prst="rect">
            <a:avLst/>
          </a:prstGeom>
          <a:solidFill>
            <a:srgbClr val="92D050"/>
          </a:solidFill>
          <a:ln w="9525">
            <a:solidFill>
              <a:srgbClr val="66FF33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Verdana" pitchFamily="34" charset="0"/>
              </a:rPr>
              <a:t>olej</a:t>
            </a:r>
          </a:p>
        </p:txBody>
      </p:sp>
      <p:sp>
        <p:nvSpPr>
          <p:cNvPr id="16393" name="TextovéPole 8"/>
          <p:cNvSpPr txBox="1">
            <a:spLocks noChangeArrowheads="1"/>
          </p:cNvSpPr>
          <p:nvPr/>
        </p:nvSpPr>
        <p:spPr bwMode="auto">
          <a:xfrm>
            <a:off x="4129088" y="3244850"/>
            <a:ext cx="901700" cy="522288"/>
          </a:xfrm>
          <a:prstGeom prst="rect">
            <a:avLst/>
          </a:prstGeom>
          <a:solidFill>
            <a:srgbClr val="92D050"/>
          </a:solidFill>
          <a:ln w="9525">
            <a:solidFill>
              <a:srgbClr val="66FF33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Verdana" pitchFamily="34" charset="0"/>
              </a:rPr>
              <a:t>osel</a:t>
            </a:r>
          </a:p>
        </p:txBody>
      </p:sp>
      <p:sp>
        <p:nvSpPr>
          <p:cNvPr id="16394" name="TextovéPole 9"/>
          <p:cNvSpPr txBox="1">
            <a:spLocks noChangeArrowheads="1"/>
          </p:cNvSpPr>
          <p:nvPr/>
        </p:nvSpPr>
        <p:spPr bwMode="auto">
          <a:xfrm>
            <a:off x="4572000" y="4424363"/>
            <a:ext cx="849313" cy="523875"/>
          </a:xfrm>
          <a:prstGeom prst="rect">
            <a:avLst/>
          </a:prstGeom>
          <a:noFill/>
          <a:ln w="9525">
            <a:solidFill>
              <a:srgbClr val="66FF33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tele</a:t>
            </a:r>
          </a:p>
        </p:txBody>
      </p:sp>
      <p:sp>
        <p:nvSpPr>
          <p:cNvPr id="16395" name="TextovéPole 10"/>
          <p:cNvSpPr txBox="1">
            <a:spLocks noChangeArrowheads="1"/>
          </p:cNvSpPr>
          <p:nvPr/>
        </p:nvSpPr>
        <p:spPr bwMode="auto">
          <a:xfrm>
            <a:off x="6149975" y="4379913"/>
            <a:ext cx="838200" cy="523875"/>
          </a:xfrm>
          <a:prstGeom prst="rect">
            <a:avLst/>
          </a:prstGeom>
          <a:noFill/>
          <a:ln w="9525">
            <a:solidFill>
              <a:srgbClr val="66FF33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páv</a:t>
            </a:r>
          </a:p>
        </p:txBody>
      </p:sp>
      <p:sp>
        <p:nvSpPr>
          <p:cNvPr id="16396" name="TextovéPole 11"/>
          <p:cNvSpPr txBox="1">
            <a:spLocks noChangeArrowheads="1"/>
          </p:cNvSpPr>
          <p:nvPr/>
        </p:nvSpPr>
        <p:spPr bwMode="auto">
          <a:xfrm>
            <a:off x="6754813" y="5191125"/>
            <a:ext cx="1157287" cy="523875"/>
          </a:xfrm>
          <a:prstGeom prst="rect">
            <a:avLst/>
          </a:prstGeom>
          <a:noFill/>
          <a:ln w="9525">
            <a:solidFill>
              <a:srgbClr val="66FF33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zmije</a:t>
            </a:r>
          </a:p>
        </p:txBody>
      </p:sp>
      <p:sp>
        <p:nvSpPr>
          <p:cNvPr id="16397" name="TextovéPole 12"/>
          <p:cNvSpPr txBox="1">
            <a:spLocks noChangeArrowheads="1"/>
          </p:cNvSpPr>
          <p:nvPr/>
        </p:nvSpPr>
        <p:spPr bwMode="auto">
          <a:xfrm>
            <a:off x="1577975" y="3200400"/>
            <a:ext cx="809625" cy="523875"/>
          </a:xfrm>
          <a:prstGeom prst="rect">
            <a:avLst/>
          </a:prstGeom>
          <a:solidFill>
            <a:srgbClr val="92D050"/>
          </a:solidFill>
          <a:ln w="9525">
            <a:solidFill>
              <a:srgbClr val="66FF33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Verdana" pitchFamily="34" charset="0"/>
              </a:rPr>
              <a:t>víla</a:t>
            </a:r>
          </a:p>
        </p:txBody>
      </p:sp>
      <p:sp>
        <p:nvSpPr>
          <p:cNvPr id="16398" name="TextovéPole 13"/>
          <p:cNvSpPr txBox="1">
            <a:spLocks noChangeArrowheads="1"/>
          </p:cNvSpPr>
          <p:nvPr/>
        </p:nvSpPr>
        <p:spPr bwMode="auto">
          <a:xfrm>
            <a:off x="2344738" y="6002338"/>
            <a:ext cx="1017587" cy="523875"/>
          </a:xfrm>
          <a:prstGeom prst="rect">
            <a:avLst/>
          </a:prstGeom>
          <a:noFill/>
          <a:ln w="9525">
            <a:solidFill>
              <a:srgbClr val="66FF33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vázy</a:t>
            </a:r>
          </a:p>
        </p:txBody>
      </p:sp>
      <p:sp>
        <p:nvSpPr>
          <p:cNvPr id="16399" name="TextovéPole 14"/>
          <p:cNvSpPr txBox="1">
            <a:spLocks noChangeArrowheads="1"/>
          </p:cNvSpPr>
          <p:nvPr/>
        </p:nvSpPr>
        <p:spPr bwMode="auto">
          <a:xfrm>
            <a:off x="4070350" y="6016625"/>
            <a:ext cx="1533525" cy="523875"/>
          </a:xfrm>
          <a:prstGeom prst="rect">
            <a:avLst/>
          </a:prstGeom>
          <a:noFill/>
          <a:ln w="9525">
            <a:solidFill>
              <a:srgbClr val="66FF33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molitan</a:t>
            </a:r>
          </a:p>
        </p:txBody>
      </p:sp>
      <p:sp>
        <p:nvSpPr>
          <p:cNvPr id="16400" name="TextovéPole 15"/>
          <p:cNvSpPr txBox="1">
            <a:spLocks noChangeArrowheads="1"/>
          </p:cNvSpPr>
          <p:nvPr/>
        </p:nvSpPr>
        <p:spPr bwMode="auto">
          <a:xfrm>
            <a:off x="6681788" y="6016625"/>
            <a:ext cx="982662" cy="523875"/>
          </a:xfrm>
          <a:prstGeom prst="rect">
            <a:avLst/>
          </a:prstGeom>
          <a:noFill/>
          <a:ln w="9525">
            <a:solidFill>
              <a:srgbClr val="66FF33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noty</a:t>
            </a:r>
          </a:p>
        </p:txBody>
      </p:sp>
      <p:sp>
        <p:nvSpPr>
          <p:cNvPr id="16401" name="TextovéPole 16"/>
          <p:cNvSpPr txBox="1">
            <a:spLocks noChangeArrowheads="1"/>
          </p:cNvSpPr>
          <p:nvPr/>
        </p:nvSpPr>
        <p:spPr bwMode="auto">
          <a:xfrm>
            <a:off x="4940300" y="5191125"/>
            <a:ext cx="1169988" cy="523875"/>
          </a:xfrm>
          <a:prstGeom prst="rect">
            <a:avLst/>
          </a:prstGeom>
          <a:noFill/>
          <a:ln w="9525">
            <a:solidFill>
              <a:srgbClr val="66FF33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piáno</a:t>
            </a:r>
          </a:p>
        </p:txBody>
      </p:sp>
      <p:sp>
        <p:nvSpPr>
          <p:cNvPr id="16402" name="TextovéPole 17"/>
          <p:cNvSpPr txBox="1">
            <a:spLocks noChangeArrowheads="1"/>
          </p:cNvSpPr>
          <p:nvPr/>
        </p:nvSpPr>
        <p:spPr bwMode="auto">
          <a:xfrm>
            <a:off x="280988" y="5205413"/>
            <a:ext cx="1382712" cy="523875"/>
          </a:xfrm>
          <a:prstGeom prst="rect">
            <a:avLst/>
          </a:prstGeom>
          <a:noFill/>
          <a:ln w="9525">
            <a:solidFill>
              <a:srgbClr val="66FF33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maliny</a:t>
            </a:r>
          </a:p>
        </p:txBody>
      </p:sp>
      <p:sp>
        <p:nvSpPr>
          <p:cNvPr id="16403" name="TextovéPole 18"/>
          <p:cNvSpPr txBox="1">
            <a:spLocks noChangeArrowheads="1"/>
          </p:cNvSpPr>
          <p:nvPr/>
        </p:nvSpPr>
        <p:spPr bwMode="auto">
          <a:xfrm>
            <a:off x="4306888" y="2212975"/>
            <a:ext cx="1128712" cy="522288"/>
          </a:xfrm>
          <a:prstGeom prst="rect">
            <a:avLst/>
          </a:prstGeom>
          <a:solidFill>
            <a:srgbClr val="92D050"/>
          </a:solidFill>
          <a:ln w="9525">
            <a:solidFill>
              <a:srgbClr val="66FF33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Verdana" pitchFamily="34" charset="0"/>
              </a:rPr>
              <a:t>závin</a:t>
            </a:r>
          </a:p>
        </p:txBody>
      </p:sp>
      <p:sp>
        <p:nvSpPr>
          <p:cNvPr id="26" name="Oválný popisek 25"/>
          <p:cNvSpPr/>
          <p:nvPr/>
        </p:nvSpPr>
        <p:spPr>
          <a:xfrm>
            <a:off x="2874963" y="220663"/>
            <a:ext cx="3659187" cy="989012"/>
          </a:xfrm>
          <a:prstGeom prst="wedgeEllipseCallout">
            <a:avLst>
              <a:gd name="adj1" fmla="val -79045"/>
              <a:gd name="adj2" fmla="val -6231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</a:rPr>
              <a:t>Je to v lese?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4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Ludmila Eisová\AppData\Local\Microsoft\Windows\Temporary Internet Files\Content.IE5\6SRWW0T5\MC900436257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-7178988">
            <a:off x="6776245" y="3142456"/>
            <a:ext cx="3890962" cy="225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Ovál 20"/>
          <p:cNvSpPr/>
          <p:nvPr/>
        </p:nvSpPr>
        <p:spPr>
          <a:xfrm>
            <a:off x="6105525" y="4217988"/>
            <a:ext cx="3038475" cy="250666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Je zima.</a:t>
            </a:r>
            <a:endParaRPr lang="cs-CZ" sz="2800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0" y="4764088"/>
            <a:ext cx="2232025" cy="192246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U lesa</a:t>
            </a:r>
            <a:endParaRPr lang="cs-CZ" sz="2800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737225" y="2684463"/>
            <a:ext cx="1739900" cy="163671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je</a:t>
            </a:r>
            <a:endParaRPr lang="cs-CZ" sz="2800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 rot="20870838">
            <a:off x="7486650" y="3170238"/>
            <a:ext cx="1579563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jelen</a:t>
            </a:r>
            <a:r>
              <a:rPr lang="cs-CZ" sz="28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.</a:t>
            </a:r>
            <a:endParaRPr lang="cs-CZ" sz="2800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 rot="771774">
            <a:off x="80963" y="3713163"/>
            <a:ext cx="163195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malý</a:t>
            </a:r>
            <a:endParaRPr lang="cs-CZ" sz="2800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" name="Plechovka 7"/>
          <p:cNvSpPr/>
          <p:nvPr/>
        </p:nvSpPr>
        <p:spPr>
          <a:xfrm>
            <a:off x="133350" y="2359025"/>
            <a:ext cx="1327150" cy="1217613"/>
          </a:xfrm>
          <a:prstGeom prst="ca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931988" y="6415088"/>
            <a:ext cx="265112" cy="2952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212975" y="6415088"/>
            <a:ext cx="293688" cy="30956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698750" y="6459538"/>
            <a:ext cx="161925" cy="2063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024188" y="6430963"/>
            <a:ext cx="206375" cy="23495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303588" y="6518275"/>
            <a:ext cx="220662" cy="22225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598863" y="6400800"/>
            <a:ext cx="354012" cy="354013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952875" y="6356350"/>
            <a:ext cx="368300" cy="3683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335463" y="6370638"/>
            <a:ext cx="369887" cy="3841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719638" y="6386513"/>
            <a:ext cx="354012" cy="35401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26" name="Picture 2" descr="C:\Users\Ludmila Eisová\AppData\Local\Microsoft\Windows\Temporary Internet Files\Content.IE5\08SUHLCI\MC900193430[1].wmf"/>
          <p:cNvPicPr>
            <a:picLocks noChangeAspect="1" noChangeArrowheads="1"/>
          </p:cNvPicPr>
          <p:nvPr/>
        </p:nvPicPr>
        <p:blipFill>
          <a:blip r:embed="rId3"/>
          <a:srcRect t="33301" r="41476"/>
          <a:stretch>
            <a:fillRect/>
          </a:stretch>
        </p:blipFill>
        <p:spPr bwMode="auto">
          <a:xfrm>
            <a:off x="5265738" y="6216650"/>
            <a:ext cx="107632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7" descr="C:\Users\Ludmila Eisová\AppData\Local\Microsoft\Windows\Temporary Internet Files\Content.IE5\4VJN298M\MC90018326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8016875" y="0"/>
            <a:ext cx="11271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Oválný popisek 17"/>
          <p:cNvSpPr/>
          <p:nvPr/>
        </p:nvSpPr>
        <p:spPr>
          <a:xfrm>
            <a:off x="4454525" y="0"/>
            <a:ext cx="3479800" cy="1195388"/>
          </a:xfrm>
          <a:prstGeom prst="wedgeEllipseCallout">
            <a:avLst>
              <a:gd name="adj1" fmla="val 63817"/>
              <a:gd name="adj2" fmla="val -736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Postavte si sněhuláka. Sestavte větu.</a:t>
            </a:r>
            <a:endParaRPr lang="cs-CZ" sz="24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4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96296E-6 C 0.00729 -0.00671 0.01302 -0.01551 0.01944 -0.02361 C 0.02222 -0.02708 0.02899 -0.03241 0.02899 -0.03241 C 0.03403 -0.04213 0.04062 -0.04977 0.04687 -0.0581 C 0.04861 -0.06042 0.05139 -0.06065 0.0533 -0.0625 C 0.05851 -0.06759 0.05816 -0.06644 0.05816 -0.07107 C 0.06163 -0.08519 0.07309 -0.09745 0.08229 -0.10532 C 0.0868 -0.11412 0.09236 -0.12431 0.09844 -0.13125 C 0.10382 -0.1375 0.10989 -0.1412 0.11458 -0.14838 C 0.11753 -0.15301 0.1191 -0.15926 0.12257 -0.16343 C 0.12552 -0.1669 0.12899 -0.16921 0.13229 -0.17199 C 0.13976 -0.17847 0.14444 -0.18773 0.1533 -0.19144 C 0.16111 -0.20764 0.15035 -0.18773 0.16302 -0.20232 C 0.1651 -0.20463 0.1658 -0.20857 0.16771 -0.21088 C 0.17066 -0.21435 0.17743 -0.21945 0.17743 -0.21945 C 0.18212 -0.2287 0.19028 -0.23357 0.19687 -0.24097 C 0.19861 -0.24282 0.20017 -0.24514 0.20156 -0.24745 C 0.2033 -0.25023 0.20434 -0.2537 0.20642 -0.25602 C 0.21371 -0.26482 0.22292 -0.26991 0.23055 -0.27755 C 0.23246 -0.2794 0.23351 -0.28241 0.23542 -0.28403 C 0.2368 -0.28519 0.23889 -0.28495 0.24028 -0.28611 C 0.2566 -0.29815 0.2441 -0.29213 0.25486 -0.29676 C 0.26042 -0.30185 0.26667 -0.30695 0.27257 -0.29907 " pathEditMode="relative" ptsTypes="ffffffffffffff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614 0.00417 C 0.00798 -0.00277 -0.00052 -0.01111 -0.00973 -0.01504 C -0.02865 -0.03194 -0.04514 -0.05162 -0.06129 -0.07314 C -0.06823 -0.0824 -0.06893 -0.08379 -0.07743 -0.09259 C -0.08038 -0.0956 -0.08716 -0.09907 -0.08716 -0.09884 C -0.08507 -0.125 -0.0842 -0.14444 -0.07743 -0.16782 C -0.07657 -0.175 -0.07413 -0.18194 -0.07413 -0.18935 C -0.07413 -0.20023 -0.07969 -0.20324 -0.08542 -0.21087 C -0.0882 -0.21458 -0.08872 -0.22083 -0.09184 -0.22361 C -0.09532 -0.22685 -0.09792 -0.23171 -0.10157 -0.23449 C -0.10608 -0.23773 -0.11129 -0.23865 -0.11615 -0.24097 C -0.12795 -0.24027 -0.13976 -0.24004 -0.15157 -0.23865 C -0.16129 -0.2375 -0.16858 -0.203 -0.17413 -0.19143 C -0.17691 -0.17291 -0.18542 -0.16481 -0.19844 -0.15925 C -0.20382 -0.15995 -0.21441 -0.16134 -0.21441 -0.16111 C -0.23282 -0.16481 -0.24584 -0.16458 -0.25643 -0.18703 C -0.25782 -0.18981 -0.25834 -0.19305 -0.25973 -0.19583 C -0.26268 -0.20185 -0.26615 -0.20717 -0.26927 -0.21296 C -0.27153 -0.21712 -0.2757 -0.22592 -0.2757 -0.22569 C -0.28264 -0.22523 -0.28993 -0.22592 -0.2967 -0.22361 C -0.30052 -0.22222 -0.30643 -0.21504 -0.30643 -0.21481 C -0.30938 -0.20925 -0.30938 -0.2074 -0.31441 -0.20439 C -0.31754 -0.20254 -0.32413 -0.2 -0.32413 -0.19976 C -0.33108 -0.20231 -0.3283 -0.20208 -0.33229 -0.20208 " pathEditMode="relative" rAng="0" ptsTypes="fffffffffffffffffffffff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31" y="-12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6.2963E-6 C -0.00052 0.00371 -0.00156 0.0132 -0.00312 0.01737 C -0.00399 0.01968 -0.00781 0.022 -0.00642 0.02385 C -0.00486 0.02593 -0.00208 0.02223 -2.22222E-6 0.02153 C -0.00243 0.01158 0.00382 -0.00254 -0.00156 -0.01064 C -0.00972 -0.02291 -0.02621 -0.02847 -0.03541 -0.04074 C -0.03889 -0.05439 -0.04184 -0.06805 -0.04514 -0.08171 C -0.0434 -0.11458 -0.04479 -0.12314 -0.02413 -0.14189 C -0.01666 -0.1412 -0.00903 -0.14074 -0.00156 -0.13958 C 0.00573 -0.13842 0.01493 -0.12754 0.02101 -0.12453 C 0.02552 -0.12222 0.02934 -0.11805 0.03386 -0.11597 C 0.03802 -0.11388 0.04688 -0.1118 0.04688 -0.1118 C 0.05243 -0.10648 0.05643 -0.10624 0.06285 -0.10324 C 0.07101 -0.09976 0.07813 -0.09444 0.08559 -0.09027 C 0.09323 -0.08611 0.1033 -0.08518 0.11129 -0.08379 C 0.11771 -0.08101 0.11493 -0.08333 0.11945 -0.07731 " pathEditMode="relative" ptsTypes="fffffffffffffff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716 0.00208 C 0.03473 0.00138 0.0283 -0.00047 0.02587 -0.00232 C 0.02257 -0.00487 0.01632 -0.01088 0.01632 -0.01065 C 0.00573 -0.06366 0.00053 -0.13172 0.02587 -0.17639 C 0.02744 -0.18218 0.029 -0.18797 0.0323 -0.19144 C 0.03299 -0.2125 0.03178 -0.24237 0.03716 -0.26459 C 0.03612 -0.29098 0.03976 -0.3007 0.03073 -0.31852 C 0.02414 -0.34538 0.00452 -0.36621 -0.01597 -0.37223 C -0.04461 -0.39098 -0.07256 -0.3463 -0.09027 -0.32269 C -0.09131 -0.31852 -0.09444 -0.31459 -0.09496 -0.31065 C -0.09861 -0.27639 -0.08871 -0.27107 -0.10798 -0.26459 C -0.11649 -0.26528 -0.12534 -0.26413 -0.13368 -0.26667 C -0.13559 -0.26713 -0.13611 -0.27107 -0.13697 -0.27315 C -0.14409 -0.29098 -0.14548 -0.29445 -0.14826 -0.31181 C -0.14895 -0.31667 -0.14895 -0.322 -0.14982 -0.32686 C -0.15208 -0.33913 -0.15798 -0.36343 -0.15798 -0.3632 C -0.16111 -0.40232 -0.16996 -0.4507 -0.14496 -0.47963 C -0.13697 -0.48913 -0.12326 -0.49121 -0.11284 -0.49468 C -0.12031 -0.47917 -0.12569 -0.45209 -0.13541 -0.43889 C -0.13854 -0.4345 -0.14201 -0.43056 -0.14496 -0.42616 C -0.14618 -0.42408 -0.14687 -0.4213 -0.14826 -0.41945 C -0.15138 -0.41482 -0.15468 -0.41088 -0.15798 -0.40672 C -0.15954 -0.4044 -0.16128 -0.40255 -0.16284 -0.4 C -0.1644 -0.39838 -0.1677 -0.39352 -0.1677 -0.39329 C -0.17534 -0.37269 -0.1651 -0.39723 -0.17725 -0.37871 C -0.18281 -0.36991 -0.17812 -0.37084 -0.18368 -0.36343 C -0.18732 -0.35857 -0.1927 -0.35533 -0.1967 -0.3507 C -0.21163 -0.34792 -0.22552 -0.34213 -0.24027 -0.33774 C -0.24583 -0.33241 -0.25173 -0.33102 -0.25798 -0.32686 C -0.26319 -0.31644 -0.26666 -0.30394 -0.27083 -0.2926 C -0.27309 -0.28704 -0.27656 -0.28125 -0.27899 -0.27524 C -0.28211 -0.26783 -0.28333 -0.26088 -0.28697 -0.25394 C -0.29496 -0.2088 -0.29288 -0.16135 -0.30156 -0.11621 C -0.30555 -0.09538 -0.31041 -0.07176 -0.32725 -0.06459 C -0.33055 -0.06112 -0.33368 -0.05602 -0.33697 -0.05163 C -0.33854 -0.04954 -0.33958 -0.0463 -0.34184 -0.04561 C -0.34982 -0.0426 -0.35746 -0.03843 -0.3644 -0.03241 C -0.36545 -0.02894 -0.36649 -0.025 -0.3677 -0.02153 C -0.36979 -0.01575 -0.37413 -0.0044 -0.37413 -0.00417 C -0.37465 -0.00163 -0.37656 0.00138 -0.37569 0.00416 C -0.37465 0.0074 -0.36527 0.00648 -0.3644 0.00648 " pathEditMode="relative" rAng="0" ptsTypes="ffffffffffffffffffffffffffffffffffffffff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556" y="-245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22222E-6 C 0.00365 -0.01551 0.0059 -0.01042 -0.00173 -0.01736 C -0.0059 -0.03403 -0.00764 -0.03079 -0.01458 -0.04514 C -0.02309 -0.06297 -0.01406 -0.0456 -0.01944 -0.06019 C -0.02552 -0.07639 -0.03142 -0.09445 -0.03871 -0.10972 C -0.04045 -0.12662 -0.04288 -0.14861 -0.05 -0.16343 C -0.05226 -0.1838 -0.05434 -0.20347 -0.0566 -0.22361 C -0.05746 -0.23079 -0.05972 -0.24514 -0.05972 -0.24491 C -0.0592 -0.25741 -0.06076 -0.27014 -0.05816 -0.28172 C -0.0559 -0.29144 -0.0441 -0.29746 -0.04045 -0.30764 C -0.03542 -0.33264 -0.02222 -0.37616 -0.00173 -0.38496 C 0.00729 -0.39329 0.01927 -0.39375 0.0257 -0.38079 C 0.02899 -0.36783 0.03212 -0.35556 0.03386 -0.3419 C 0.03316 -0.31343 0.03524 -0.26505 0.02083 -0.23658 C 0.01962 -0.23172 0.01441 -0.21759 0.01129 -0.21505 C 0.00955 -0.21366 -0.00173 -0.20972 -0.00486 -0.20857 C -0.01024 -0.20926 -0.01614 -0.20787 -0.02101 -0.21088 C -0.02309 -0.21204 -0.02274 -0.21644 -0.02274 -0.21945 C -0.02274 -0.2338 -0.02066 -0.2419 -0.01614 -0.25371 C -0.00903 -0.30301 0.02465 -0.34884 0.06129 -0.35926 C 0.06771 -0.36343 0.07205 -0.36759 0.07899 -0.36991 C 0.08785 -0.37801 0.09757 -0.37963 0.10799 -0.38287 C 0.11476 -0.38727 0.11979 -0.38982 0.12726 -0.39144 C 0.1342 -0.39306 0.14827 -0.39584 0.14827 -0.3956 C 0.16927 -0.39468 0.19045 -0.39584 0.21129 -0.39144 C 0.22761 -0.38797 0.23594 -0.38449 0.25469 -0.38287 C 0.26806 -0.3794 0.27969 -0.37454 0.2934 -0.37199 C 0.2967 -0.3713 0.30035 -0.37222 0.30313 -0.36991 C 0.30452 -0.36875 0.30313 -0.36551 0.30313 -0.36343 C 0.30486 -0.35625 0.30781 -0.35139 0.30955 -0.34422 C 0.30868 -0.32847 0.30764 -0.31227 0.30469 -0.29676 C 0.30139 -0.27917 0.30156 -0.29097 0.30156 -0.28403 " pathEditMode="relative" rAng="0" ptsTypes="fffffffffffffffffffffffffffffff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431" y="-19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16 -4.44444E-6 C -2.22222E-6 -0.00694 0.004 -0.01759 0.01129 -0.02569 C 0.01719 -0.03217 0.0158 -0.02777 0.02101 -0.03657 C 0.02639 -0.04583 0.02604 -0.0493 0.03229 -0.05578 C 0.04618 -0.07037 0.05608 -0.07638 0.06615 -0.09675 C 0.07031 -0.10532 0.07466 -0.10717 0.08056 -0.11388 C 0.08229 -0.11597 0.08351 -0.11875 0.08542 -0.12037 C 0.08959 -0.12384 0.09844 -0.12893 0.09844 -0.1287 C 0.10903 -0.14351 0.12014 -0.15509 0.129 -0.17199 C 0.13125 -0.17615 0.13334 -0.18055 0.13542 -0.18495 C 0.13646 -0.18703 0.13872 -0.19143 0.13872 -0.1912 C 0.14236 -0.20625 0.15156 -0.21759 0.16285 -0.22152 C 0.17413 -0.23125 0.15955 -0.21921 0.179 -0.23217 C 0.18889 -0.23888 0.19184 -0.24305 0.20313 -0.24722 C 0.21962 -0.26041 0.20209 -0.24838 0.22257 -0.25578 C 0.22656 -0.25717 0.23004 -0.26064 0.23386 -0.26226 C 0.23438 -0.26435 0.23542 -0.26875 0.23542 -0.26851 C 0.24271 -0.29213 0.24254 -0.32245 0.24514 -0.34838 C 0.24393 -0.3912 0.24636 -0.40324 0.23056 -0.43425 C 0.22552 -0.45486 0.22014 -0.46944 0.20486 -0.47939 C 0.19983 -0.48611 0.19566 -0.49143 0.18872 -0.49444 C 0.18733 -0.51713 0.18594 -0.53518 0.17743 -0.55486 C 0.17431 -0.56226 0.17309 -0.57152 0.16927 -0.57847 C 0.16788 -0.58101 0.16441 -0.58495 0.16441 -0.58472 C 0.16216 -0.59467 0.15903 -0.60439 0.15486 -0.61273 C 0.1382 -0.61203 0.12153 -0.6118 0.10486 -0.61064 C 0.09896 -0.61018 0.09462 -0.60231 0.08872 -0.60208 C 0.07743 -0.60138 0.06615 -0.60208 0.05486 -0.60208 C 0.05 -0.60277 0.04497 -0.60254 0.04028 -0.60416 C 0.03837 -0.60486 0.03733 -0.60763 0.03542 -0.60856 C 0.03229 -0.60995 0.029 -0.60995 0.02587 -0.61064 C 0.01372 -0.62175 0.02361 -0.61435 -0.00486 -0.61713 C -0.02153 -0.61875 -0.03819 -0.62175 -0.05486 -0.62361 C -0.0651 -0.62291 -0.07534 -0.62338 -0.08559 -0.62152 C -0.0908 -0.6206 -0.09496 -0.61504 -0.1 -0.61273 C -0.11007 -0.60787 -0.12048 -0.60648 -0.13073 -0.60208 C -0.13941 -0.59027 -0.14444 -0.58032 -0.15642 -0.57638 C -0.1585 -0.57708 -0.16111 -0.57662 -0.16284 -0.57847 C -0.16423 -0.57986 -0.16458 -0.58495 -0.16458 -0.58472 C -0.17413 -0.5831 -0.18298 -0.58032 -0.19201 -0.57638 C -0.20225 -0.56713 -0.20955 -0.55995 -0.221 -0.55486 C -0.2243 -0.55347 -0.22743 -0.55185 -0.23073 -0.55046 C -0.23229 -0.54976 -0.23559 -0.54838 -0.23559 -0.54814 C -0.27725 -0.54976 -0.3033 -0.53263 -0.321 -0.57847 C -0.32257 -0.58865 -0.32326 -0.59884 -0.32587 -0.60856 C -0.32534 -0.62361 -0.32604 -0.63888 -0.32413 -0.6537 C -0.32309 -0.66273 -0.31041 -0.66412 -0.30486 -0.66666 C -0.2934 -0.66481 -0.28819 -0.66759 -0.28229 -0.65578 C -0.28021 -0.64722 -0.28038 -0.63819 -0.27743 -0.63009 " pathEditMode="relative" rAng="0" ptsTypes="ffffffffffffffffffffffffffffffffffffffffffffffffA">
                                      <p:cBhvr>
                                        <p:cTn id="3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77" y="-33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6.66667E-6 C -0.02535 -0.01087 0.00851 0.00302 -0.06615 -0.00416 C -0.06858 -0.00439 -0.07031 -0.0074 -0.07257 -0.00856 C -0.07795 -0.0118 -0.08281 -0.0118 -0.08871 -0.01272 C -0.1 -0.02059 -0.11337 -0.02453 -0.12587 -0.028 C -0.12795 -0.02916 -0.13003 -0.03101 -0.13229 -0.03217 C -0.13437 -0.03309 -0.13663 -0.03309 -0.13871 -0.03425 C -0.14462 -0.03772 -0.14965 -0.04629 -0.15486 -0.05138 C -0.16076 -0.06342 -0.16788 -0.07522 -0.17257 -0.08796 C -0.16944 -0.12106 -0.16458 -0.1537 -0.14201 -0.17407 C -0.13646 -0.17916 -0.13055 -0.1824 -0.12413 -0.18471 C -0.11979 -0.18657 -0.11562 -0.18772 -0.11128 -0.18911 C -0.1092 -0.18981 -0.10486 -0.1912 -0.10486 -0.1912 C -0.0908 -0.19027 -0.07604 -0.19351 -0.06302 -0.18703 C -0.05712 -0.18425 -0.05417 -0.17985 -0.04844 -0.17615 C -0.03854 -0.16967 -0.02535 -0.16689 -0.01458 -0.16342 C -0.00174 -0.16411 0.01129 -0.16296 0.02413 -0.1655 C 0.0316 -0.16689 0.03385 -0.20022 0.03385 -0.20856 C 0.03264 -0.22083 0.03142 -0.23286 0.03038 -0.24513 C 0.02882 -0.26388 0.02292 -0.28217 0.02083 -0.30092 C 0.02205 -0.31527 0.02222 -0.32962 0.02413 -0.34397 C 0.02535 -0.35462 0.03924 -0.38101 0.04514 -0.38703 C 0.05104 -0.39305 0.05486 -0.39351 0.06129 -0.39559 C 0.06285 -0.39698 0.06424 -0.39907 0.06615 -0.39999 C 0.06823 -0.40115 0.07188 -0.3993 0.0724 -0.40208 C 0.07708 -0.42013 0.0632 -0.43541 0.05642 -0.44721 C 0.04531 -0.46596 0.04549 -0.47592 0.02743 -0.48379 C 0.02257 -0.49328 0.02413 -0.48772 0.02413 -0.50092 C 0.01806 -0.52638 0.02795 -0.48657 0.01927 -0.51388 C 0.0184 -0.51666 0.01858 -0.51967 0.01754 -0.52245 C 0.01701 -0.52476 0.01545 -0.52661 0.01458 -0.52893 C 0.01337 -0.5324 0.01215 -0.53587 0.01129 -0.53958 C 0.01042 -0.54235 0.01042 -0.54559 0.00972 -0.54837 C 0.0092 -0.55046 0.00851 -0.55254 0.00799 -0.55462 C 0.0092 -0.5986 0.00695 -0.6287 0.02413 -0.66434 C 0.0276 -0.69027 0.0349 -0.7074 0.05486 -0.71388 C 0.06129 -0.71319 0.06771 -0.71319 0.07413 -0.7118 C 0.0842 -0.70948 0.09462 -0.70208 0.10486 -0.69883 C 0.11163 -0.69282 0.12413 -0.69235 0.12743 -0.68379 " pathEditMode="relative" ptsTypes="ffffffffffffffffffffffffffffffffffffffA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614 -0.00231 C 0.01666 -0.01597 0.01649 -0.02963 0.01788 -0.04306 C 0.01979 -0.06319 0.03871 -0.07986 0.05173 -0.08403 C 0.05816 -0.08333 0.06475 -0.08426 0.071 -0.08194 C 0.08368 -0.07731 0.07934 -0.07431 0.08715 -0.0669 C 0.09479 -0.05972 0.10434 -0.05231 0.11302 -0.04745 C 0.12343 -0.04167 0.13732 -0.04074 0.14843 -0.03889 C 0.16805 -0.03194 0.16649 -0.03148 0.20173 -0.03889 C 0.20659 -0.03981 0.20798 -0.04931 0.21145 -0.05393 C 0.22482 -0.09861 0.21041 -0.05532 0.22586 -0.09051 C 0.22725 -0.09375 0.22795 -0.09768 0.22916 -0.10116 C 0.23003 -0.10347 0.23229 -0.10764 0.23229 -0.10741 C 0.23767 -0.16736 0.23541 -0.22801 0.23889 -0.28819 C 0.23836 -0.30764 0.23941 -0.32708 0.23715 -0.3463 C 0.23715 -0.34676 0.22916 -0.36227 0.22743 -0.36574 C 0.22534 -0.36991 0.21788 -0.37431 0.21788 -0.37407 C 0.21441 -0.38727 0.21302 -0.38449 0.21302 -0.40023 C 0.21406 -0.42847 0.20989 -0.43935 0.21944 -0.4581 C 0.22343 -0.47361 0.22083 -0.46713 0.22586 -0.47755 C 0.22482 -0.48472 0.22534 -0.49259 0.22274 -0.49907 C 0.22118 -0.50278 0.21701 -0.50278 0.21458 -0.50556 C 0.20833 -0.51273 0.2151 -0.51204 0.20659 -0.5162 C 0.19687 -0.52083 0.18576 -0.52338 0.17586 -0.52708 C 0.15347 -0.52477 0.15677 -0.52407 0.14045 -0.51829 C 0.1342 -0.51296 0.12777 -0.51296 0.121 -0.50972 C 0.09444 -0.51134 0.0717 -0.51204 0.04687 -0.52268 C 0.04531 -0.52407 0.04201 -0.52708 0.04201 -0.52685 C 0.02864 -0.53565 0.04201 -0.52593 0.0243 -0.5463 C 0.00989 -0.56273 0.01632 -0.55069 0.00486 -0.56782 C 0.00312 -0.57037 0.00208 -0.57407 0.00017 -0.57639 C -0.00382 -0.58125 -0.00903 -0.58426 -0.01285 -0.58935 C -0.01615 -0.59375 -0.01927 -0.59792 -0.02257 -0.60231 C -0.02674 -0.61366 -0.03334 -0.62292 -0.03698 -0.63449 C -0.04115 -0.64815 -0.0415 -0.66343 -0.04514 -0.67755 C -0.04671 -0.69259 -0.04861 -0.70741 -0.04983 -0.72268 C -0.04775 -0.75833 -0.04948 -0.7669 -0.04341 -0.79375 C -0.03577 -0.82708 -0.01389 -0.85162 0.01145 -0.8581 C 0.04461 -0.87685 0.02378 -0.86921 0.07586 -0.8669 C 0.0901 -0.86296 0.1026 -0.85556 0.11614 -0.84954 C 0.12222 -0.84167 0.12951 -0.83588 0.13559 -0.82801 C 0.13698 -0.82616 0.13732 -0.82292 0.13889 -0.82153 C 0.14218 -0.81875 0.14652 -0.81944 0.15017 -0.81736 C 0.16076 -0.81134 0.17083 -0.80139 0.18229 -0.79792 C 0.18993 -0.7956 0.19739 -0.79514 0.20486 -0.79143 C 0.21441 -0.7787 0.21788 -0.76759 0.221 -0.75069 C 0.21718 -0.72986 0.20833 -0.73472 0.19531 -0.72917 C 0.19236 -0.72523 0.18819 -0.72268 0.18559 -0.71829 C 0.18333 -0.71458 0.18281 -0.70949 0.18073 -0.70556 C 0.17968 -0.70116 0.18073 -0.69398 0.17743 -0.69259 C 0.1743 -0.6912 0.16788 -0.68819 0.16788 -0.68796 " pathEditMode="relative" rAng="0" ptsTypes="fffffffffffffffffffffffffffffffffffffffffffffffffA">
                                      <p:cBhvr>
                                        <p:cTn id="4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65" y="-4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85185E-6 C -0.00104 -0.04467 0.00556 -0.06296 -0.01128 -0.09259 C -0.01493 -0.11227 -0.01285 -0.09815 -0.01285 -0.13565 C -0.01562 -0.1625 -0.01337 -0.14722 -0.02101 -0.18078 C -0.02309 -0.19004 -0.02326 -0.1993 -0.02587 -0.20856 C -0.0243 -0.23657 -0.02587 -0.24467 -0.01458 -0.26458 C -0.00851 -0.28819 0.00156 -0.3074 0.00972 -0.32916 C 0.01354 -0.34977 0.01198 -0.34051 0.01441 -0.35694 C 0.01337 -0.42199 0.01146 -0.44953 0.01441 -0.50972 C 0.01476 -0.5169 0.01927 -0.5206 0.01927 -0.52685 C 0.02031 -0.54259 0.01892 -0.55879 0.02587 -0.57199 C 0.02656 -0.57523 0.03073 -0.58935 0.03229 -0.59143 C 0.03715 -0.59791 0.04479 -0.6037 0.05156 -0.60648 C 0.05208 -0.60856 0.05139 -0.61296 0.05313 -0.61296 C 0.05504 -0.61296 0.05642 -0.60648 0.05642 -0.60648 " pathEditMode="relative" ptsTypes="ffffffffffffffA">
                                      <p:cBhvr>
                                        <p:cTn id="5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7037E-7 C 0.00104 -0.00208 0.00157 -0.00509 0.00313 -0.00648 C 0.00747 -0.01019 0.01285 -0.01065 0.01771 -0.01273 C 0.02413 -0.01551 0.0316 -0.02037 0.03716 -0.02569 C 0.04653 -0.03472 0.05747 -0.04352 0.06615 -0.0537 C 0.06823 -0.05602 0.06893 -0.05995 0.07101 -0.06227 C 0.07292 -0.06435 0.07552 -0.06458 0.07743 -0.06667 C 0.08854 -0.0794 0.09636 -0.0956 0.10799 -0.10741 C 0.10972 -0.11412 0.11302 -0.12014 0.11441 -0.12685 C 0.11615 -0.13519 0.1158 -0.14421 0.11771 -0.15255 C 0.11945 -0.15972 0.11927 -0.15671 0.11927 -0.16111 C 0.11354 -0.18194 0.10747 -0.20232 0.10313 -0.22361 C 0.10851 -0.26111 0.10747 -0.29792 0.13229 -0.32037 C 0.13559 -0.33426 0.13125 -0.31921 0.13872 -0.33333 C 0.14427 -0.34398 0.14722 -0.35833 0.15157 -0.36991 C 0.15452 -0.39306 0.15799 -0.41528 0.15972 -0.43866 C 0.15886 -0.46227 0.16441 -0.48819 0.15157 -0.50532 C 0.14879 -0.51296 0.14653 -0.5169 0.14184 -0.52245 C 0.1349 -0.52315 0.12778 -0.52315 0.12101 -0.52477 C 0.10104 -0.52986 0.13004 -0.52847 0.11129 -0.53102 C 0.10226 -0.53218 0.09306 -0.53264 0.08386 -0.53333 C 0.06893 -0.53704 0.06181 -0.55093 0.04844 -0.55694 C 0.04236 -0.56898 0.03872 -0.57176 0.03872 -0.58495 " pathEditMode="relative" rAng="0" ptsTypes="ffffffffffffffffffffffA">
                                      <p:cBhvr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12" y="-29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7.40741E-6 C 0.00955 -0.00163 0.01702 -0.00278 0.02587 -0.00649 C 0.0309 -0.0132 0.03525 -0.01644 0.04202 -0.01945 C 0.05 -0.02639 0.05538 -0.03149 0.06459 -0.0345 C 0.07656 -0.04514 0.07049 -0.04214 0.08229 -0.04514 C 0.09775 -0.06621 0.12344 -0.07663 0.13559 -0.10325 C 0.15625 -0.14815 0.13038 -0.09399 0.1533 -0.13565 C 0.17222 -0.16991 0.19132 -0.2088 0.22101 -0.22802 C 0.23281 -0.2588 0.21233 -0.29306 0.2066 -0.32269 C 0.20278 -0.34283 0.2033 -0.35927 0.2033 -0.38079 C 0.20174 -0.43565 0.204 -0.51482 0.15816 -0.53982 C 0.14445 -0.54723 0.12761 -0.55163 0.11302 -0.55487 C 0.1066 -0.55788 0.10035 -0.55973 0.09358 -0.56135 C 0.08681 -0.57038 0.08351 -0.572 0.08073 -0.58288 C 0.07952 -0.58751 0.07604 -0.61042 0.07257 -0.61505 C 0.07136 -0.61667 0.06945 -0.61667 0.06788 -0.61737 C 0.05816 -0.61667 0.04827 -0.6176 0.03872 -0.61505 C 0.03715 -0.61459 0.03715 -0.6088 0.03715 -0.6088 " pathEditMode="relative" ptsTypes="fffffffffffffffffA">
                                      <p:cBhvr>
                                        <p:cTn id="6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6.2963E-6 C 0.00642 -0.0007 0.01302 -0.00093 0.01945 -0.00232 C 0.02274 -0.00302 0.02917 -0.00649 0.02917 -0.00649 C 0.03438 -0.01112 0.03958 -0.01366 0.04531 -0.01737 C 0.04983 -0.02663 0.05955 -0.03334 0.06615 -0.04098 C 0.08316 -0.06065 0.10174 -0.07917 0.12274 -0.09052 C 0.14358 -0.11829 0.16945 -0.13982 0.16945 -0.18288 C 0.18195 -0.2044 0.17726 -0.19561 0.18403 -0.2088 C 0.18924 -0.2301 0.19375 -0.25232 0.2033 -0.27107 C 0.2066 -0.28889 0.20417 -0.29908 0.19358 -0.30973 C 0.1908 -0.31552 0.19063 -0.3176 0.18559 -0.32061 C 0.18247 -0.32246 0.17587 -0.32477 0.17587 -0.32477 C 0.16163 -0.32315 0.15052 -0.322 0.13715 -0.31621 C 0.12708 -0.31181 0.11719 -0.30764 0.1066 -0.30764 C 0.10434 -0.31204 0.10208 -0.31621 0.1 -0.32061 C 0.09879 -0.32339 0.09861 -0.32686 0.09688 -0.32917 C 0.09514 -0.33149 0.09254 -0.33172 0.09045 -0.33334 C 0.07795 -0.34376 0.06754 -0.35533 0.0533 -0.36135 C 0.04861 -0.3676 0.04601 -0.37362 0.04045 -0.37848 C 0.02934 -0.40024 0.02951 -0.43311 0.02431 -0.45811 C 0.02309 -0.47269 0.01945 -0.48866 0.01945 -0.50325 L -0.03698 -0.47547 " pathEditMode="relative" ptsTypes="ffffffffffffffffffffAA">
                                      <p:cBhvr>
                                        <p:cTn id="6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7.77778E-6 C -0.00278 -0.04305 -0.00486 -0.08611 -0.00816 -0.12893 C -0.00868 -0.13611 -0.01025 -0.14328 -0.01129 -0.15046 C -0.0125 -0.15902 -0.01181 -0.16828 -0.01459 -0.17638 C -0.01927 -0.19027 -0.03472 -0.21134 -0.04202 -0.22361 C -0.04306 -0.22731 -0.04375 -0.23101 -0.04514 -0.23448 C -0.04601 -0.2368 -0.04775 -0.23842 -0.04844 -0.24073 C -0.04931 -0.24351 -0.04913 -0.24675 -0.05 -0.24953 C -0.05087 -0.25254 -0.05226 -0.25532 -0.0533 -0.2581 C -0.05434 -0.26874 -0.05573 -0.27939 -0.05643 -0.29027 C -0.05764 -0.30995 -0.05556 -0.33611 -0.06302 -0.35486 C -0.05365 -0.37337 -0.02205 -0.37268 -0.00816 -0.37407 C -0.00955 -0.38194 -0.01181 -0.3912 -0.01771 -0.3956 C -0.02066 -0.39791 -0.02743 -0.39999 -0.02743 -0.39999 C -0.03438 -0.39907 -0.04323 -0.40023 -0.05 -0.3956 C -0.05643 -0.39143 -0.06354 -0.38495 -0.07101 -0.38495 " pathEditMode="relative" ptsTypes="fffffffffffffffA">
                                      <p:cBhvr>
                                        <p:cTn id="7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44444E-6 C 0.01458 -0.01481 0.02899 -0.04097 0.04045 -0.05578 C 0.04479 -0.06134 0.0533 -0.06967 0.05972 -0.07314 C 0.06285 -0.07476 0.06944 -0.07731 0.06944 -0.07731 C 0.071 -0.0787 0.07257 -0.08032 0.0743 -0.08171 C 0.07639 -0.08333 0.07864 -0.08425 0.08073 -0.08588 C 0.08837 -0.09213 0.09427 -0.10092 0.10173 -0.1074 C 0.10278 -0.10949 0.10486 -0.11388 0.10486 -0.11388 C 0.10712 -0.11898 0.12413 -0.15902 0.13229 -0.17199 C 0.13854 -0.18194 0.14375 -0.18588 0.15173 -0.19351 C 0.15607 -0.19768 0.15816 -0.20486 0.16128 -0.21064 C 0.16666 -0.22037 0.17326 -0.22754 0.17743 -0.23865 C 0.17951 -0.24444 0.18177 -0.25 0.18385 -0.25578 C 0.18489 -0.25879 0.18715 -0.26458 0.18715 -0.26458 C 0.17552 -0.27453 0.16371 -0.2655 0.15173 -0.26226 C 0.11649 -0.25277 0.08246 -0.23796 0.04687 -0.23009 C 0.03125 -0.23078 0.01562 -0.23101 3.05556E-6 -0.23217 C -0.00729 -0.23287 -0.01545 -0.24074 -0.02257 -0.24074 C -0.03108 -0.24074 -0.03976 -0.24074 -0.04827 -0.24074 C -0.06632 -0.24236 -0.07118 -0.24259 -0.08542 -0.24722 C -0.09288 -0.24652 -0.10052 -0.24629 -0.10799 -0.24513 C -0.11302 -0.24444 -0.12257 -0.23865 -0.12257 -0.23865 C -0.12691 -0.22106 -0.12743 -0.23125 -0.12743 -0.20648 " pathEditMode="relative" ptsTypes="ffffffffffffffffffffffA">
                                      <p:cBhvr>
                                        <p:cTn id="7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8.51852E-6 C 0.00451 -0.00138 0.01666 -0.00532 0.01927 -0.00649 C 0.02256 -0.00786 0.02899 -0.01064 0.02899 -0.01064 C 0.03194 -0.01458 0.03489 -0.01921 0.03871 -0.02152 C 0.04184 -0.02337 0.04843 -0.02569 0.04843 -0.02569 C 0.06319 -0.04536 0.04479 -0.02268 0.05798 -0.03448 C 0.06145 -0.03749 0.06423 -0.04189 0.0677 -0.04513 C 0.07239 -0.05439 0.07795 -0.06319 0.08385 -0.07106 C 0.08437 -0.07314 0.08541 -0.07523 0.08541 -0.07731 C 0.08541 -0.08518 0.08559 -0.09351 0.08385 -0.10115 C 0.08263 -0.10671 0.06232 -0.10925 0.05972 -0.10972 C -0.01511 -0.10624 -0.08976 -0.10462 -0.16459 -0.1074 C -0.16615 -0.1081 -0.16945 -0.10972 -0.16945 -0.10972 " pathEditMode="relative" ptsTypes="ffffffffffffA">
                                      <p:cBhvr>
                                        <p:cTn id="8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12 0.00209 C -0.00694 -0.01875 -0.00087 -0.02754 -0.0033 -0.06041 C -0.00417 -0.07291 -0.00816 -0.08958 -0.01129 -0.10115 C -0.01493 -0.11458 -0.01962 -0.12685 -0.02431 -0.13981 C -0.02535 -0.14282 -0.02639 -0.1456 -0.02743 -0.14861 C -0.02847 -0.15139 -0.03073 -0.15717 -0.03073 -0.15694 C -0.03229 -0.17152 -0.0349 -0.18264 -0.03872 -0.19583 C -0.04149 -0.20578 -0.04236 -0.21504 -0.04688 -0.22384 C -0.05399 -0.25208 -0.04948 -0.24213 -0.0566 -0.25601 C -0.05712 -0.2581 -0.05712 -0.26064 -0.05816 -0.2625 C -0.05938 -0.26458 -0.06302 -0.26689 -0.06302 -0.26666 C -0.07483 -0.29074 -0.09149 -0.31574 -0.11302 -0.32268 C -0.16823 -0.37245 -0.23194 -0.35578 -0.29844 -0.35717 C -0.31771 -0.36689 -0.29479 -0.35601 -0.31615 -0.36365 C -0.32101 -0.36551 -0.33073 -0.3699 -0.33073 -0.36967 C -0.34549 -0.3831 -0.37326 -0.38171 -0.38872 -0.38287 C -0.40278 -0.38217 -0.41684 -0.38264 -0.43073 -0.38078 C -0.43438 -0.38032 -0.43733 -0.37338 -0.43872 -0.3699 C -0.44375 -0.3574 -0.44705 -0.34583 -0.45174 -0.33356 C -0.45382 -0.31967 -0.45747 -0.30648 -0.45972 -0.29259 C -0.46285 -0.27338 -0.46441 -0.25139 -0.47257 -0.23449 C -0.47413 -0.22268 -0.47587 -0.21527 -0.47917 -0.20439 C -0.48281 -0.15972 -0.49566 -0.11736 -0.50174 -0.07314 C -0.50417 -0.05555 -0.50538 -0.0324 -0.51302 -0.01736 C -0.5158 -0.00625 -0.5224 0.0051 -0.52917 0.01274 C -0.54375 0.02894 -0.54201 0.01806 -0.54201 0.03426 C -0.57413 0.03774 -0.58559 0.03797 -0.62431 0.03635 C -0.62847 0.02801 -0.63351 0.02408 -0.63872 0.01713 C -0.64757 0.00533 -0.63924 0.01065 -0.64844 0.00625 C -0.65104 0.00162 -0.6566 -0.00764 -0.65816 -0.01296 C -0.66319 -0.03055 -0.66076 -0.04236 -0.67101 -0.05601 C -0.67431 -0.07361 -0.66979 -0.05625 -0.67743 -0.07106 C -0.67847 -0.07291 -0.67847 -0.07546 -0.67917 -0.07754 C -0.68212 -0.08541 -0.68611 -0.08773 -0.69201 -0.09051 C -0.70052 -0.10717 -0.70642 -0.10231 -0.72431 -0.10555 C -0.7276 -0.11875 -0.72847 -0.12129 -0.73715 -0.12916 C -0.74201 -0.14166 -0.73837 -0.14791 -0.73715 -0.16365 C -0.73872 -0.16435 -0.74201 -0.16574 -0.74201 -0.16551 " pathEditMode="relative" rAng="0" ptsTypes="fffffffffffffffffffffffffffffffffffffA">
                                      <p:cBhvr>
                                        <p:cTn id="8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257" y="-17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8.67362E-19 C -0.01024 -0.0007 -0.02048 0.00046 -0.03055 -0.00209 C -0.03229 -0.00255 -0.03125 -0.00672 -0.03229 -0.00857 C -0.0335 -0.01065 -0.03541 -0.01181 -0.03715 -0.01297 C -0.04097 -0.01551 -0.04809 -0.01644 -0.05156 -0.01713 C -0.05989 -0.02454 -0.07586 -0.03588 -0.08541 -0.03866 C -0.09079 -0.04028 -0.10156 -0.04306 -0.10156 -0.04306 C -0.12361 -0.06297 -0.16093 -0.05718 -0.18385 -0.05811 C -0.22048 -0.05741 -0.25711 -0.05903 -0.29357 -0.05602 C -0.32725 -0.05325 -0.35416 -0.02038 -0.38715 -0.01505 C -0.40034 -0.01019 -0.41388 -0.00602 -0.42743 -0.00209 C -0.43385 0.00208 -0.4401 0.00324 -0.4467 0.00648 C -0.44826 0.00578 -0.45104 0.00648 -0.45156 0.00416 C -0.45208 0.00185 -0.44965 -0.00024 -0.44843 -0.00209 C -0.44305 -0.01065 -0.44496 -0.00857 -0.43715 -0.00857 " pathEditMode="relative" ptsTypes="ffffffffffffffA">
                                      <p:cBhvr>
                                        <p:cTn id="9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1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 txBox="1">
            <a:spLocks/>
          </p:cNvSpPr>
          <p:nvPr/>
        </p:nvSpPr>
        <p:spPr bwMode="auto">
          <a:xfrm>
            <a:off x="323850" y="620713"/>
            <a:ext cx="8362950" cy="550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Anotace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3. list</a:t>
            </a:r>
            <a:r>
              <a:rPr lang="cs-CZ" sz="3200"/>
              <a:t> –</a:t>
            </a:r>
            <a:r>
              <a:rPr lang="cs-CZ" sz="2400"/>
              <a:t> Čtení slov s porozuměním</a:t>
            </a:r>
            <a:endParaRPr lang="cs-CZ" sz="2400" u="sng"/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4. list –  Čtení slov s porozuměním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5. list –  Sestavení a čtení vět.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Prezentace obsahuje animaci.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endParaRPr lang="cs-CZ" sz="240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Obdélník 1"/>
          <p:cNvSpPr>
            <a:spLocks noChangeArrowheads="1"/>
          </p:cNvSpPr>
          <p:nvPr/>
        </p:nvSpPr>
        <p:spPr bwMode="auto">
          <a:xfrm>
            <a:off x="895350" y="884238"/>
            <a:ext cx="421957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Použité zdroje:</a:t>
            </a:r>
          </a:p>
          <a:p>
            <a:r>
              <a:rPr lang="cs-CZ" sz="2800"/>
              <a:t>www.office.microsoft.com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203</TotalTime>
  <Words>143</Words>
  <Application>Microsoft Office PowerPoint</Application>
  <PresentationFormat>On-screen Show (4:3)</PresentationFormat>
  <Paragraphs>67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Verdana</vt:lpstr>
      <vt:lpstr>Arial</vt:lpstr>
      <vt:lpstr>Wingdings 2</vt:lpstr>
      <vt:lpstr>Calibri</vt:lpstr>
      <vt:lpstr>Winter</vt:lpstr>
      <vt:lpstr>Winter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DUM</cp:lastModifiedBy>
  <cp:revision>20</cp:revision>
  <dcterms:created xsi:type="dcterms:W3CDTF">2013-01-19T17:17:24Z</dcterms:created>
  <dcterms:modified xsi:type="dcterms:W3CDTF">2013-02-28T18:06:53Z</dcterms:modified>
</cp:coreProperties>
</file>