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1" r:id="rId5"/>
    <p:sldId id="262" r:id="rId6"/>
    <p:sldId id="260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A099B-BA6B-41C1-8445-094BFC0EE200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D2DE9-D2B3-44D9-B5EA-CA054486B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7F565-5546-412D-A3A2-AC68292E7CC1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F5977-242B-4C1B-9566-1E495CE9B3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EC5DA4-511C-4ED4-98CD-68E208E49EAC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A33A9E-ECF5-489F-91DB-F4A9FD3E3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58DA3-74B6-48DC-AAA3-EDAD2B2BC07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2E68B-2117-4BA3-B720-37F5AC1CA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1C81B-ED11-49A1-BF50-7B65488F4FE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590D6-101F-4BAD-AE21-EDB964B4D3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07ABB-DAC8-4A76-9A2F-303E1469B2E0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886AA-3A9D-432F-AAB4-6ABEFA0DC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37614-4BAE-483E-82FD-7F9CAB2E2AA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0C224-4546-40F1-9D6C-442B3A8F25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C89D8-457F-42A0-9EC9-DCF9F0FBA002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DEDF3-71F1-43A2-B753-74C6410DD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599FD-3381-4FB7-A44D-B8B0F6DC1E5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21F4FB-B3D1-4797-8FB9-CA0F681A4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53A12-54C2-4EE5-9223-735D2879B5E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137C0-9CCD-49B2-9C26-5ADEF17EE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91FDA-8B67-404A-AFAB-6A7470E087E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C50B0-369E-4DA9-9072-34477267D2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AB3AA050-C20B-4E8D-8D80-2CD7A82B0B0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A843863A-6574-4386-AC69-231024101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73" r:id="rId9"/>
    <p:sldLayoutId id="2147483664" r:id="rId10"/>
    <p:sldLayoutId id="2147483663" r:id="rId11"/>
  </p:sldLayoutIdLst>
  <p:transition spd="slow">
    <p:circle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000097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000097"/>
          </a:solidFill>
          <a:latin typeface="Bodoni MT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000097"/>
          </a:solidFill>
          <a:latin typeface="Bodoni MT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000097"/>
          </a:solidFill>
          <a:latin typeface="Bodoni MT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000097"/>
          </a:solidFill>
          <a:latin typeface="Bodoni MT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000097"/>
          </a:solidFill>
          <a:latin typeface="Bodoni MT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000097"/>
          </a:solidFill>
          <a:latin typeface="Bodoni MT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000097"/>
          </a:solidFill>
          <a:latin typeface="Bodoni MT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000097"/>
          </a:solidFill>
          <a:latin typeface="Bodoni MT" pitchFamily="18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009FEC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00BDBD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7C5BAE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2.wmf"/><Relationship Id="rId5" Type="http://schemas.openxmlformats.org/officeDocument/2006/relationships/image" Target="../media/image5.wmf"/><Relationship Id="rId10" Type="http://schemas.openxmlformats.org/officeDocument/2006/relationships/image" Target="../media/image11.wmf"/><Relationship Id="rId4" Type="http://schemas.openxmlformats.org/officeDocument/2006/relationships/image" Target="../media/image4.wmf"/><Relationship Id="rId9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5463" y="142875"/>
            <a:ext cx="8343900" cy="3810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VY_32_INOVACE_11_c_7_písmeno a hláska  d, </a:t>
            </a:r>
            <a:r>
              <a:rPr lang="cs-CZ" sz="3200" cap="none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2175" y="4938713"/>
            <a:ext cx="6858000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3"/>
          <p:cNvGraphicFramePr>
            <a:graphicFrameLocks/>
          </p:cNvGraphicFramePr>
          <p:nvPr/>
        </p:nvGraphicFramePr>
        <p:xfrm>
          <a:off x="1187450" y="1423988"/>
          <a:ext cx="6834188" cy="3644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Eisová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17.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25.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Písmeno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hláska D,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hláska, písmeno, počáteční písmeno, slabika, slovo, věta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2168525" y="265113"/>
            <a:ext cx="2003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latin typeface="Verdana" pitchFamily="34" charset="0"/>
              </a:rPr>
              <a:t>Kimova hra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268413" y="752475"/>
            <a:ext cx="57419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Zapamatujte si co nejvíce obrázků.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24075" y="1254125"/>
            <a:ext cx="6273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FFC000"/>
                </a:solidFill>
                <a:latin typeface="Verdana" pitchFamily="34" charset="0"/>
              </a:rPr>
              <a:t>Jakou hlásku slyšíme na začátku?</a:t>
            </a:r>
          </a:p>
        </p:txBody>
      </p:sp>
      <p:pic>
        <p:nvPicPr>
          <p:cNvPr id="15364" name="Picture 2" descr="C:\Users\Ludmila Eisová\AppData\Local\Microsoft\Windows\Temporary Internet Files\Content.IE5\9367ZOQJ\MC9003979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2750" y="2027238"/>
            <a:ext cx="1635125" cy="16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 descr="C:\Users\Ludmila Eisová\AppData\Local\Microsoft\Windows\Temporary Internet Files\Content.IE5\9367ZOQJ\MC9003888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35225" y="2581275"/>
            <a:ext cx="1189038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 descr="C:\Users\Ludmila Eisová\AppData\Local\Microsoft\Windows\Temporary Internet Files\Content.IE5\U85VJK7C\MC9002376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54525" y="1933575"/>
            <a:ext cx="1897063" cy="195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7" descr="C:\Users\Ludmila Eisová\AppData\Local\Microsoft\Windows\Temporary Internet Files\Content.IE5\MRI1GFC1\MC9000341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1650" y="2124075"/>
            <a:ext cx="1133475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9" descr="C:\Users\Ludmila Eisová\AppData\Local\Microsoft\Windows\Temporary Internet Files\Content.IE5\DKFTMRFD\MC90039860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27838" y="4508500"/>
            <a:ext cx="1389062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1" descr="C:\Users\Ludmila Eisová\AppData\Local\Microsoft\Windows\Temporary Internet Files\Content.IE5\9367ZOQJ\MC900441738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9288" y="3959225"/>
            <a:ext cx="2330450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2" descr="C:\Users\Ludmila Eisová\AppData\Local\Microsoft\Windows\Temporary Internet Files\Content.IE5\9367ZOQJ\MC90034508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03650" y="4543425"/>
            <a:ext cx="1773238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1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11325" y="1062038"/>
            <a:ext cx="2841625" cy="450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700"/>
              <a:t>D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572000" y="1062038"/>
            <a:ext cx="2478088" cy="450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700">
                <a:latin typeface="Verdana" pitchFamily="34" charset="0"/>
              </a:rPr>
              <a:t>d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 rot="-4568826">
            <a:off x="2669381" y="1593057"/>
            <a:ext cx="492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A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 rot="3447798">
            <a:off x="5649119" y="2270919"/>
            <a:ext cx="469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B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 rot="-1877358">
            <a:off x="2832100" y="4262438"/>
            <a:ext cx="487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Y</a:t>
            </a: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 rot="2204495">
            <a:off x="7108825" y="4984750"/>
            <a:ext cx="484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V</a:t>
            </a:r>
          </a:p>
        </p:txBody>
      </p:sp>
      <p:sp>
        <p:nvSpPr>
          <p:cNvPr id="17413" name="TextovéPole 6"/>
          <p:cNvSpPr txBox="1">
            <a:spLocks noChangeArrowheads="1"/>
          </p:cNvSpPr>
          <p:nvPr/>
        </p:nvSpPr>
        <p:spPr bwMode="auto">
          <a:xfrm rot="-1821440">
            <a:off x="7507288" y="1563688"/>
            <a:ext cx="5826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M</a:t>
            </a:r>
          </a:p>
        </p:txBody>
      </p: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 rot="2888441">
            <a:off x="5058569" y="1400969"/>
            <a:ext cx="442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tencil" pitchFamily="82" charset="0"/>
              </a:rPr>
              <a:t>S</a:t>
            </a:r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 rot="-1965723">
            <a:off x="5662613" y="4792663"/>
            <a:ext cx="539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D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1179513" y="4675188"/>
            <a:ext cx="800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Wide Latin" pitchFamily="18" charset="0"/>
              </a:rPr>
              <a:t>F</a:t>
            </a:r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 rot="-2437978">
            <a:off x="7050088" y="4129088"/>
            <a:ext cx="4968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G</a:t>
            </a:r>
          </a:p>
        </p:txBody>
      </p:sp>
      <p:sp>
        <p:nvSpPr>
          <p:cNvPr id="17418" name="TextovéPole 11"/>
          <p:cNvSpPr txBox="1">
            <a:spLocks noChangeArrowheads="1"/>
          </p:cNvSpPr>
          <p:nvPr/>
        </p:nvSpPr>
        <p:spPr bwMode="auto">
          <a:xfrm rot="-2459295">
            <a:off x="3554413" y="5191125"/>
            <a:ext cx="5000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Narkisim" pitchFamily="2" charset="-79"/>
                <a:cs typeface="Narkisim" pitchFamily="2" charset="-79"/>
              </a:rPr>
              <a:t>H</a:t>
            </a:r>
          </a:p>
        </p:txBody>
      </p:sp>
      <p:sp>
        <p:nvSpPr>
          <p:cNvPr id="17419" name="TextovéPole 12"/>
          <p:cNvSpPr txBox="1">
            <a:spLocks noChangeArrowheads="1"/>
          </p:cNvSpPr>
          <p:nvPr/>
        </p:nvSpPr>
        <p:spPr bwMode="auto">
          <a:xfrm rot="1203048">
            <a:off x="1873250" y="1076325"/>
            <a:ext cx="4238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Eras Bold ITC" pitchFamily="34" charset="0"/>
              </a:rPr>
              <a:t>J</a:t>
            </a:r>
          </a:p>
        </p:txBody>
      </p:sp>
      <p:sp>
        <p:nvSpPr>
          <p:cNvPr id="17420" name="TextovéPole 13"/>
          <p:cNvSpPr txBox="1">
            <a:spLocks noChangeArrowheads="1"/>
          </p:cNvSpPr>
          <p:nvPr/>
        </p:nvSpPr>
        <p:spPr bwMode="auto">
          <a:xfrm rot="1760249">
            <a:off x="6061075" y="1474788"/>
            <a:ext cx="487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erlin Sans FB Demi" pitchFamily="34" charset="0"/>
              </a:rPr>
              <a:t>K</a:t>
            </a:r>
          </a:p>
        </p:txBody>
      </p:sp>
      <p:sp>
        <p:nvSpPr>
          <p:cNvPr id="17421" name="TextovéPole 14"/>
          <p:cNvSpPr txBox="1">
            <a:spLocks noChangeArrowheads="1"/>
          </p:cNvSpPr>
          <p:nvPr/>
        </p:nvSpPr>
        <p:spPr bwMode="auto">
          <a:xfrm>
            <a:off x="4792663" y="3568700"/>
            <a:ext cx="508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Rockwell Extra Bold" pitchFamily="18" charset="0"/>
              </a:rPr>
              <a:t>L</a:t>
            </a:r>
          </a:p>
        </p:txBody>
      </p:sp>
      <p:sp>
        <p:nvSpPr>
          <p:cNvPr id="17422" name="TextovéPole 15"/>
          <p:cNvSpPr txBox="1">
            <a:spLocks noChangeArrowheads="1"/>
          </p:cNvSpPr>
          <p:nvPr/>
        </p:nvSpPr>
        <p:spPr bwMode="auto">
          <a:xfrm rot="-2632567">
            <a:off x="3805238" y="2005013"/>
            <a:ext cx="442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7423" name="TextovéPole 16"/>
          <p:cNvSpPr txBox="1">
            <a:spLocks noChangeArrowheads="1"/>
          </p:cNvSpPr>
          <p:nvPr/>
        </p:nvSpPr>
        <p:spPr bwMode="auto">
          <a:xfrm>
            <a:off x="6180138" y="5310188"/>
            <a:ext cx="542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O</a:t>
            </a:r>
          </a:p>
        </p:txBody>
      </p:sp>
      <p:sp>
        <p:nvSpPr>
          <p:cNvPr id="17424" name="TextovéPole 17"/>
          <p:cNvSpPr txBox="1">
            <a:spLocks noChangeArrowheads="1"/>
          </p:cNvSpPr>
          <p:nvPr/>
        </p:nvSpPr>
        <p:spPr bwMode="auto">
          <a:xfrm>
            <a:off x="3141663" y="2419350"/>
            <a:ext cx="3381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17425" name="TextovéPole 18"/>
          <p:cNvSpPr txBox="1">
            <a:spLocks noChangeArrowheads="1"/>
          </p:cNvSpPr>
          <p:nvPr/>
        </p:nvSpPr>
        <p:spPr bwMode="auto">
          <a:xfrm rot="-3322880">
            <a:off x="2978150" y="5781675"/>
            <a:ext cx="5064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U</a:t>
            </a:r>
          </a:p>
        </p:txBody>
      </p:sp>
      <p:sp>
        <p:nvSpPr>
          <p:cNvPr id="17426" name="TextovéPole 19"/>
          <p:cNvSpPr txBox="1">
            <a:spLocks noChangeArrowheads="1"/>
          </p:cNvSpPr>
          <p:nvPr/>
        </p:nvSpPr>
        <p:spPr bwMode="auto">
          <a:xfrm>
            <a:off x="7256463" y="2536825"/>
            <a:ext cx="415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imSun-ExtB"/>
                <a:ea typeface="SimSun-ExtB"/>
                <a:cs typeface="SimSun-ExtB"/>
              </a:rPr>
              <a:t>D</a:t>
            </a:r>
          </a:p>
        </p:txBody>
      </p:sp>
      <p:sp>
        <p:nvSpPr>
          <p:cNvPr id="17427" name="TextovéPole 20"/>
          <p:cNvSpPr txBox="1">
            <a:spLocks noChangeArrowheads="1"/>
          </p:cNvSpPr>
          <p:nvPr/>
        </p:nvSpPr>
        <p:spPr bwMode="auto">
          <a:xfrm rot="-398652">
            <a:off x="8094663" y="4278313"/>
            <a:ext cx="552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Rockwell" pitchFamily="18" charset="0"/>
              </a:rPr>
              <a:t>T</a:t>
            </a:r>
          </a:p>
        </p:txBody>
      </p:sp>
      <p:sp>
        <p:nvSpPr>
          <p:cNvPr id="17428" name="TextovéPole 21"/>
          <p:cNvSpPr txBox="1">
            <a:spLocks noChangeArrowheads="1"/>
          </p:cNvSpPr>
          <p:nvPr/>
        </p:nvSpPr>
        <p:spPr bwMode="auto">
          <a:xfrm rot="-1700961">
            <a:off x="3568700" y="1062038"/>
            <a:ext cx="4746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R</a:t>
            </a:r>
          </a:p>
        </p:txBody>
      </p:sp>
      <p:sp>
        <p:nvSpPr>
          <p:cNvPr id="17429" name="TextovéPole 22"/>
          <p:cNvSpPr txBox="1">
            <a:spLocks noChangeArrowheads="1"/>
          </p:cNvSpPr>
          <p:nvPr/>
        </p:nvSpPr>
        <p:spPr bwMode="auto">
          <a:xfrm>
            <a:off x="2551113" y="3105150"/>
            <a:ext cx="5540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Andalus" pitchFamily="2" charset="-78"/>
                <a:cs typeface="Andalus" pitchFamily="2" charset="-78"/>
              </a:rPr>
              <a:t>E</a:t>
            </a:r>
          </a:p>
        </p:txBody>
      </p:sp>
      <p:sp>
        <p:nvSpPr>
          <p:cNvPr id="17430" name="TextovéPole 23"/>
          <p:cNvSpPr txBox="1">
            <a:spLocks noChangeArrowheads="1"/>
          </p:cNvSpPr>
          <p:nvPr/>
        </p:nvSpPr>
        <p:spPr bwMode="auto">
          <a:xfrm rot="334117">
            <a:off x="4192588" y="2954338"/>
            <a:ext cx="4714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d</a:t>
            </a:r>
          </a:p>
        </p:txBody>
      </p:sp>
      <p:sp>
        <p:nvSpPr>
          <p:cNvPr id="17431" name="TextovéPole 24"/>
          <p:cNvSpPr txBox="1">
            <a:spLocks noChangeArrowheads="1"/>
          </p:cNvSpPr>
          <p:nvPr/>
        </p:nvSpPr>
        <p:spPr bwMode="auto">
          <a:xfrm rot="1662301">
            <a:off x="1908175" y="5230813"/>
            <a:ext cx="476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Narkisim" pitchFamily="2" charset="-79"/>
                <a:cs typeface="Narkisim" pitchFamily="2" charset="-79"/>
              </a:rPr>
              <a:t>D</a:t>
            </a:r>
          </a:p>
        </p:txBody>
      </p:sp>
      <p:sp>
        <p:nvSpPr>
          <p:cNvPr id="17432" name="TextovéPole 25"/>
          <p:cNvSpPr txBox="1">
            <a:spLocks noChangeArrowheads="1"/>
          </p:cNvSpPr>
          <p:nvPr/>
        </p:nvSpPr>
        <p:spPr bwMode="auto">
          <a:xfrm rot="1196162">
            <a:off x="7539038" y="3282950"/>
            <a:ext cx="4349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Impact" pitchFamily="34" charset="0"/>
              </a:rPr>
              <a:t>N</a:t>
            </a:r>
          </a:p>
        </p:txBody>
      </p:sp>
      <p:sp>
        <p:nvSpPr>
          <p:cNvPr id="17433" name="TextovéPole 26"/>
          <p:cNvSpPr txBox="1">
            <a:spLocks noChangeArrowheads="1"/>
          </p:cNvSpPr>
          <p:nvPr/>
        </p:nvSpPr>
        <p:spPr bwMode="auto">
          <a:xfrm rot="1957278">
            <a:off x="6135688" y="3751263"/>
            <a:ext cx="4778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Z</a:t>
            </a:r>
          </a:p>
        </p:txBody>
      </p:sp>
      <p:sp>
        <p:nvSpPr>
          <p:cNvPr id="17434" name="TextovéPole 27"/>
          <p:cNvSpPr txBox="1">
            <a:spLocks noChangeArrowheads="1"/>
          </p:cNvSpPr>
          <p:nvPr/>
        </p:nvSpPr>
        <p:spPr bwMode="auto">
          <a:xfrm>
            <a:off x="4424363" y="1047750"/>
            <a:ext cx="5318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D</a:t>
            </a:r>
          </a:p>
        </p:txBody>
      </p:sp>
      <p:sp>
        <p:nvSpPr>
          <p:cNvPr id="17435" name="TextovéPole 28"/>
          <p:cNvSpPr txBox="1">
            <a:spLocks noChangeArrowheads="1"/>
          </p:cNvSpPr>
          <p:nvPr/>
        </p:nvSpPr>
        <p:spPr bwMode="auto">
          <a:xfrm rot="-2839960">
            <a:off x="1120776" y="1519237"/>
            <a:ext cx="4365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n</a:t>
            </a:r>
          </a:p>
        </p:txBody>
      </p:sp>
      <p:sp>
        <p:nvSpPr>
          <p:cNvPr id="17436" name="TextovéPole 29"/>
          <p:cNvSpPr txBox="1">
            <a:spLocks noChangeArrowheads="1"/>
          </p:cNvSpPr>
          <p:nvPr/>
        </p:nvSpPr>
        <p:spPr bwMode="auto">
          <a:xfrm rot="1885949">
            <a:off x="3900488" y="4602163"/>
            <a:ext cx="4714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d</a:t>
            </a:r>
          </a:p>
        </p:txBody>
      </p:sp>
      <p:sp>
        <p:nvSpPr>
          <p:cNvPr id="17437" name="TextovéPole 30"/>
          <p:cNvSpPr txBox="1">
            <a:spLocks noChangeArrowheads="1"/>
          </p:cNvSpPr>
          <p:nvPr/>
        </p:nvSpPr>
        <p:spPr bwMode="auto">
          <a:xfrm rot="2346356">
            <a:off x="7212013" y="973138"/>
            <a:ext cx="412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y</a:t>
            </a:r>
          </a:p>
        </p:txBody>
      </p:sp>
      <p:sp>
        <p:nvSpPr>
          <p:cNvPr id="17438" name="TextovéPole 31"/>
          <p:cNvSpPr txBox="1">
            <a:spLocks noChangeArrowheads="1"/>
          </p:cNvSpPr>
          <p:nvPr/>
        </p:nvSpPr>
        <p:spPr bwMode="auto">
          <a:xfrm rot="1580430">
            <a:off x="1209675" y="4041775"/>
            <a:ext cx="415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x</a:t>
            </a:r>
          </a:p>
        </p:txBody>
      </p:sp>
      <p:sp>
        <p:nvSpPr>
          <p:cNvPr id="17439" name="TextovéPole 32"/>
          <p:cNvSpPr txBox="1">
            <a:spLocks noChangeArrowheads="1"/>
          </p:cNvSpPr>
          <p:nvPr/>
        </p:nvSpPr>
        <p:spPr bwMode="auto">
          <a:xfrm rot="2459911">
            <a:off x="6208713" y="708025"/>
            <a:ext cx="3857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c</a:t>
            </a:r>
          </a:p>
        </p:txBody>
      </p:sp>
      <p:sp>
        <p:nvSpPr>
          <p:cNvPr id="17440" name="TextovéPole 33"/>
          <p:cNvSpPr txBox="1">
            <a:spLocks noChangeArrowheads="1"/>
          </p:cNvSpPr>
          <p:nvPr/>
        </p:nvSpPr>
        <p:spPr bwMode="auto">
          <a:xfrm rot="1877857">
            <a:off x="6637338" y="2684463"/>
            <a:ext cx="422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v</a:t>
            </a:r>
          </a:p>
        </p:txBody>
      </p:sp>
      <p:sp>
        <p:nvSpPr>
          <p:cNvPr id="17441" name="TextovéPole 34"/>
          <p:cNvSpPr txBox="1">
            <a:spLocks noChangeArrowheads="1"/>
          </p:cNvSpPr>
          <p:nvPr/>
        </p:nvSpPr>
        <p:spPr bwMode="auto">
          <a:xfrm rot="1353794">
            <a:off x="5205413" y="5619750"/>
            <a:ext cx="474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Rounded MT Bold" pitchFamily="34" charset="0"/>
              </a:rPr>
              <a:t>b</a:t>
            </a:r>
          </a:p>
        </p:txBody>
      </p:sp>
      <p:sp>
        <p:nvSpPr>
          <p:cNvPr id="17442" name="TextovéPole 35"/>
          <p:cNvSpPr txBox="1">
            <a:spLocks noChangeArrowheads="1"/>
          </p:cNvSpPr>
          <p:nvPr/>
        </p:nvSpPr>
        <p:spPr bwMode="auto">
          <a:xfrm>
            <a:off x="7315200" y="5854700"/>
            <a:ext cx="568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m</a:t>
            </a:r>
          </a:p>
        </p:txBody>
      </p:sp>
      <p:sp>
        <p:nvSpPr>
          <p:cNvPr id="17443" name="TextovéPole 36"/>
          <p:cNvSpPr txBox="1">
            <a:spLocks noChangeArrowheads="1"/>
          </p:cNvSpPr>
          <p:nvPr/>
        </p:nvSpPr>
        <p:spPr bwMode="auto">
          <a:xfrm>
            <a:off x="2020888" y="2389188"/>
            <a:ext cx="381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a</a:t>
            </a:r>
          </a:p>
        </p:txBody>
      </p:sp>
      <p:sp>
        <p:nvSpPr>
          <p:cNvPr id="17444" name="TextovéPole 37"/>
          <p:cNvSpPr txBox="1">
            <a:spLocks noChangeArrowheads="1"/>
          </p:cNvSpPr>
          <p:nvPr/>
        </p:nvSpPr>
        <p:spPr bwMode="auto">
          <a:xfrm>
            <a:off x="560388" y="3671888"/>
            <a:ext cx="4079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roadway" pitchFamily="82" charset="0"/>
              </a:rPr>
              <a:t>s</a:t>
            </a:r>
          </a:p>
        </p:txBody>
      </p:sp>
      <p:sp>
        <p:nvSpPr>
          <p:cNvPr id="17445" name="TextovéPole 38"/>
          <p:cNvSpPr txBox="1">
            <a:spLocks noChangeArrowheads="1"/>
          </p:cNvSpPr>
          <p:nvPr/>
        </p:nvSpPr>
        <p:spPr bwMode="auto">
          <a:xfrm rot="-1749497">
            <a:off x="2816225" y="914400"/>
            <a:ext cx="476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d</a:t>
            </a:r>
          </a:p>
        </p:txBody>
      </p:sp>
      <p:sp>
        <p:nvSpPr>
          <p:cNvPr id="17446" name="TextovéPole 39"/>
          <p:cNvSpPr txBox="1">
            <a:spLocks noChangeArrowheads="1"/>
          </p:cNvSpPr>
          <p:nvPr/>
        </p:nvSpPr>
        <p:spPr bwMode="auto">
          <a:xfrm>
            <a:off x="8140700" y="677863"/>
            <a:ext cx="355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DejaVu Serif" pitchFamily="18" charset="0"/>
              </a:rPr>
              <a:t>f</a:t>
            </a:r>
          </a:p>
        </p:txBody>
      </p:sp>
      <p:sp>
        <p:nvSpPr>
          <p:cNvPr id="17447" name="TextovéPole 40"/>
          <p:cNvSpPr txBox="1">
            <a:spLocks noChangeArrowheads="1"/>
          </p:cNvSpPr>
          <p:nvPr/>
        </p:nvSpPr>
        <p:spPr bwMode="auto">
          <a:xfrm rot="-845854">
            <a:off x="1760538" y="3613150"/>
            <a:ext cx="3762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g</a:t>
            </a:r>
          </a:p>
        </p:txBody>
      </p:sp>
      <p:sp>
        <p:nvSpPr>
          <p:cNvPr id="17448" name="TextovéPole 41"/>
          <p:cNvSpPr txBox="1">
            <a:spLocks noChangeArrowheads="1"/>
          </p:cNvSpPr>
          <p:nvPr/>
        </p:nvSpPr>
        <p:spPr bwMode="auto">
          <a:xfrm>
            <a:off x="3317875" y="3481388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YM Syllabary"/>
                <a:ea typeface="SYM Syllabary"/>
                <a:cs typeface="SYM Syllabary"/>
              </a:rPr>
              <a:t>h</a:t>
            </a:r>
          </a:p>
        </p:txBody>
      </p:sp>
      <p:sp>
        <p:nvSpPr>
          <p:cNvPr id="17449" name="TextovéPole 42"/>
          <p:cNvSpPr txBox="1">
            <a:spLocks noChangeArrowheads="1"/>
          </p:cNvSpPr>
          <p:nvPr/>
        </p:nvSpPr>
        <p:spPr bwMode="auto">
          <a:xfrm rot="1315694">
            <a:off x="560388" y="1666875"/>
            <a:ext cx="501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Verdana" pitchFamily="34" charset="0"/>
              </a:rPr>
              <a:t>j</a:t>
            </a:r>
          </a:p>
        </p:txBody>
      </p:sp>
      <p:sp>
        <p:nvSpPr>
          <p:cNvPr id="17450" name="TextovéPole 43"/>
          <p:cNvSpPr txBox="1">
            <a:spLocks noChangeArrowheads="1"/>
          </p:cNvSpPr>
          <p:nvPr/>
        </p:nvSpPr>
        <p:spPr bwMode="auto">
          <a:xfrm rot="-1906629">
            <a:off x="811213" y="5840413"/>
            <a:ext cx="469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k</a:t>
            </a:r>
          </a:p>
        </p:txBody>
      </p:sp>
      <p:sp>
        <p:nvSpPr>
          <p:cNvPr id="17451" name="TextovéPole 44"/>
          <p:cNvSpPr txBox="1">
            <a:spLocks noChangeArrowheads="1"/>
          </p:cNvSpPr>
          <p:nvPr/>
        </p:nvSpPr>
        <p:spPr bwMode="auto">
          <a:xfrm>
            <a:off x="5826125" y="5870575"/>
            <a:ext cx="2968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l</a:t>
            </a:r>
          </a:p>
        </p:txBody>
      </p:sp>
      <p:sp>
        <p:nvSpPr>
          <p:cNvPr id="17452" name="TextovéPole 45"/>
          <p:cNvSpPr txBox="1">
            <a:spLocks noChangeArrowheads="1"/>
          </p:cNvSpPr>
          <p:nvPr/>
        </p:nvSpPr>
        <p:spPr bwMode="auto">
          <a:xfrm rot="-719765">
            <a:off x="442913" y="5176838"/>
            <a:ext cx="5270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w</a:t>
            </a:r>
          </a:p>
        </p:txBody>
      </p:sp>
      <p:sp>
        <p:nvSpPr>
          <p:cNvPr id="17453" name="TextovéPole 46"/>
          <p:cNvSpPr txBox="1">
            <a:spLocks noChangeArrowheads="1"/>
          </p:cNvSpPr>
          <p:nvPr/>
        </p:nvSpPr>
        <p:spPr bwMode="auto">
          <a:xfrm>
            <a:off x="530225" y="2713038"/>
            <a:ext cx="4492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e</a:t>
            </a:r>
          </a:p>
        </p:txBody>
      </p:sp>
      <p:sp>
        <p:nvSpPr>
          <p:cNvPr id="17454" name="TextovéPole 47"/>
          <p:cNvSpPr txBox="1">
            <a:spLocks noChangeArrowheads="1"/>
          </p:cNvSpPr>
          <p:nvPr/>
        </p:nvSpPr>
        <p:spPr bwMode="auto">
          <a:xfrm>
            <a:off x="5413375" y="3097213"/>
            <a:ext cx="3857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Rounded MT Bold" pitchFamily="34" charset="0"/>
              </a:rPr>
              <a:t>r</a:t>
            </a:r>
          </a:p>
        </p:txBody>
      </p:sp>
      <p:sp>
        <p:nvSpPr>
          <p:cNvPr id="17455" name="TextovéPole 48"/>
          <p:cNvSpPr txBox="1">
            <a:spLocks noChangeArrowheads="1"/>
          </p:cNvSpPr>
          <p:nvPr/>
        </p:nvSpPr>
        <p:spPr bwMode="auto">
          <a:xfrm rot="2011263">
            <a:off x="5029200" y="4468813"/>
            <a:ext cx="3667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t</a:t>
            </a:r>
          </a:p>
        </p:txBody>
      </p:sp>
      <p:sp>
        <p:nvSpPr>
          <p:cNvPr id="17456" name="TextovéPole 49"/>
          <p:cNvSpPr txBox="1">
            <a:spLocks noChangeArrowheads="1"/>
          </p:cNvSpPr>
          <p:nvPr/>
        </p:nvSpPr>
        <p:spPr bwMode="auto">
          <a:xfrm rot="1756253">
            <a:off x="8274050" y="5456238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Black" pitchFamily="34" charset="0"/>
              </a:rPr>
              <a:t>z</a:t>
            </a:r>
          </a:p>
        </p:txBody>
      </p:sp>
      <p:sp>
        <p:nvSpPr>
          <p:cNvPr id="17457" name="TextovéPole 50"/>
          <p:cNvSpPr txBox="1">
            <a:spLocks noChangeArrowheads="1"/>
          </p:cNvSpPr>
          <p:nvPr/>
        </p:nvSpPr>
        <p:spPr bwMode="auto">
          <a:xfrm>
            <a:off x="2212975" y="5929313"/>
            <a:ext cx="4397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u</a:t>
            </a:r>
          </a:p>
        </p:txBody>
      </p:sp>
      <p:sp>
        <p:nvSpPr>
          <p:cNvPr id="17458" name="TextovéPole 51"/>
          <p:cNvSpPr txBox="1">
            <a:spLocks noChangeArrowheads="1"/>
          </p:cNvSpPr>
          <p:nvPr/>
        </p:nvSpPr>
        <p:spPr bwMode="auto">
          <a:xfrm>
            <a:off x="4911725" y="2522538"/>
            <a:ext cx="3159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i</a:t>
            </a:r>
          </a:p>
        </p:txBody>
      </p:sp>
      <p:sp>
        <p:nvSpPr>
          <p:cNvPr id="17459" name="TextovéPole 52"/>
          <p:cNvSpPr txBox="1">
            <a:spLocks noChangeArrowheads="1"/>
          </p:cNvSpPr>
          <p:nvPr/>
        </p:nvSpPr>
        <p:spPr bwMode="auto">
          <a:xfrm rot="1097072">
            <a:off x="8096250" y="2522538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d</a:t>
            </a:r>
          </a:p>
        </p:txBody>
      </p:sp>
      <p:sp>
        <p:nvSpPr>
          <p:cNvPr id="17460" name="TextovéPole 53"/>
          <p:cNvSpPr txBox="1">
            <a:spLocks noChangeArrowheads="1"/>
          </p:cNvSpPr>
          <p:nvPr/>
        </p:nvSpPr>
        <p:spPr bwMode="auto">
          <a:xfrm rot="-834132">
            <a:off x="6710363" y="191770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p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884238" y="236538"/>
            <a:ext cx="6626225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solidFill>
                  <a:srgbClr val="FF0000"/>
                </a:solidFill>
                <a:latin typeface="+mn-lt"/>
                <a:cs typeface="+mn-cs"/>
              </a:rPr>
              <a:t>Hledejte a vyznačte barevně </a:t>
            </a:r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D, </a:t>
            </a:r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d</a:t>
            </a:r>
            <a:r>
              <a:rPr lang="cs-CZ" sz="2800" u="sng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.</a:t>
            </a:r>
            <a:endParaRPr lang="cs-CZ" sz="2800" u="sng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62" name="TextovéPole 55"/>
          <p:cNvSpPr txBox="1">
            <a:spLocks noChangeArrowheads="1"/>
          </p:cNvSpPr>
          <p:nvPr/>
        </p:nvSpPr>
        <p:spPr bwMode="auto">
          <a:xfrm>
            <a:off x="3760788" y="5957888"/>
            <a:ext cx="500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Z</a:t>
            </a:r>
          </a:p>
        </p:txBody>
      </p:sp>
      <p:sp>
        <p:nvSpPr>
          <p:cNvPr id="17463" name="TextovéPole 56"/>
          <p:cNvSpPr txBox="1">
            <a:spLocks noChangeArrowheads="1"/>
          </p:cNvSpPr>
          <p:nvPr/>
        </p:nvSpPr>
        <p:spPr bwMode="auto">
          <a:xfrm>
            <a:off x="4438650" y="5280025"/>
            <a:ext cx="501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Ž</a:t>
            </a:r>
          </a:p>
        </p:txBody>
      </p:sp>
      <p:sp>
        <p:nvSpPr>
          <p:cNvPr id="17464" name="TextovéPole 57"/>
          <p:cNvSpPr txBox="1">
            <a:spLocks noChangeArrowheads="1"/>
          </p:cNvSpPr>
          <p:nvPr/>
        </p:nvSpPr>
        <p:spPr bwMode="auto">
          <a:xfrm rot="1233951">
            <a:off x="869950" y="1076325"/>
            <a:ext cx="427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z</a:t>
            </a:r>
          </a:p>
        </p:txBody>
      </p:sp>
      <p:sp>
        <p:nvSpPr>
          <p:cNvPr id="17465" name="TextovéPole 58"/>
          <p:cNvSpPr txBox="1">
            <a:spLocks noChangeArrowheads="1"/>
          </p:cNvSpPr>
          <p:nvPr/>
        </p:nvSpPr>
        <p:spPr bwMode="auto">
          <a:xfrm>
            <a:off x="987425" y="3230563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Black" pitchFamily="34" charset="0"/>
              </a:rPr>
              <a:t>ž</a:t>
            </a:r>
          </a:p>
        </p:txBody>
      </p:sp>
      <p:sp>
        <p:nvSpPr>
          <p:cNvPr id="17466" name="TextovéPole 59"/>
          <p:cNvSpPr txBox="1">
            <a:spLocks noChangeArrowheads="1"/>
          </p:cNvSpPr>
          <p:nvPr/>
        </p:nvSpPr>
        <p:spPr bwMode="auto">
          <a:xfrm>
            <a:off x="1385888" y="2344738"/>
            <a:ext cx="4619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2551113" y="2241550"/>
            <a:ext cx="3762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j-lt"/>
                <a:cs typeface="+mn-cs"/>
              </a:rPr>
              <a:t>d</a:t>
            </a:r>
            <a:endParaRPr lang="cs-CZ" sz="2800" dirty="0">
              <a:latin typeface="+mj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Ludmila Eisová\AppData\Local\Microsoft\Windows\Temporary Internet Files\Content.IE5\MRI1GFC1\MC9004379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204788"/>
            <a:ext cx="1816100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válný popisek 1"/>
          <p:cNvSpPr/>
          <p:nvPr/>
        </p:nvSpPr>
        <p:spPr>
          <a:xfrm>
            <a:off x="3582988" y="387350"/>
            <a:ext cx="4283075" cy="795338"/>
          </a:xfrm>
          <a:prstGeom prst="wedgeEllipseCallout">
            <a:avLst>
              <a:gd name="adj1" fmla="val -75955"/>
              <a:gd name="adj2" fmla="val 4091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5" name="Picture 2" descr="C:\Users\Ludmila Eisová\AppData\Local\Microsoft\Windows\Temporary Internet Files\Content.IE5\9367ZOQJ\MC90039795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4013" y="1865313"/>
            <a:ext cx="1635125" cy="16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C:\Users\Ludmila Eisová\AppData\Local\Microsoft\Windows\Temporary Internet Files\Content.IE5\9367ZOQJ\MC90038883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59013" y="2344738"/>
            <a:ext cx="1187450" cy="1227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C:\Users\Ludmila Eisová\AppData\Local\Microsoft\Windows\Temporary Internet Files\Content.IE5\U85VJK7C\MC90023764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8325" y="1536700"/>
            <a:ext cx="1898650" cy="194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7" descr="C:\Users\Ludmila Eisová\AppData\Local\Microsoft\Windows\Temporary Internet Files\Content.IE5\MRI1GFC1\MC90003410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15225" y="1592263"/>
            <a:ext cx="113347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1" descr="C:\Users\Ludmila Eisová\AppData\Local\Microsoft\Windows\Temporary Internet Files\Content.IE5\9367ZOQJ\MC900441738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4675" y="3783013"/>
            <a:ext cx="2330450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12" descr="C:\Users\Ludmila Eisová\AppData\Local\Microsoft\Windows\Temporary Internet Files\Content.IE5\9367ZOQJ\MC90034508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05238" y="2159000"/>
            <a:ext cx="1492250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9" descr="C:\Users\Ludmila Eisová\AppData\Local\Microsoft\Windows\Temporary Internet Files\Content.IE5\DKFTMRFD\MC90039860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94313" y="4378325"/>
            <a:ext cx="1196975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3" descr="C:\Users\Ludmila Eisová\AppData\Local\Microsoft\Windows\Temporary Internet Files\Content.IE5\MRI1GFC1\MC90008845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341688" y="4498975"/>
            <a:ext cx="1455737" cy="134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4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034213" y="4419600"/>
            <a:ext cx="1658937" cy="1360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643313" y="546100"/>
            <a:ext cx="40751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C00000"/>
                </a:solidFill>
              </a:rPr>
              <a:t>Čtěte obrázkové slabiky.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81050" y="3524250"/>
            <a:ext cx="752475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002060"/>
                </a:solidFill>
                <a:latin typeface="+mn-lt"/>
                <a:cs typeface="+mn-cs"/>
              </a:rPr>
              <a:t>do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78300" y="3529013"/>
            <a:ext cx="747713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002060"/>
                </a:solidFill>
                <a:latin typeface="+mn-lt"/>
                <a:cs typeface="+mn-cs"/>
              </a:rPr>
              <a:t>de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90800" y="3608388"/>
            <a:ext cx="763588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002060"/>
                </a:solidFill>
                <a:latin typeface="+mn-lt"/>
                <a:cs typeface="+mn-cs"/>
              </a:rPr>
              <a:t>du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91238" y="3627438"/>
            <a:ext cx="820737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002060"/>
                </a:solidFill>
                <a:latin typeface="+mn-lt"/>
                <a:cs typeface="+mn-cs"/>
              </a:rPr>
              <a:t>Do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21613" y="3441700"/>
            <a:ext cx="749300" cy="646113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002060"/>
                </a:solidFill>
                <a:latin typeface="+mn-lt"/>
                <a:cs typeface="+mn-cs"/>
              </a:rPr>
              <a:t>da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41738" y="5894388"/>
            <a:ext cx="831850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002060"/>
                </a:solidFill>
                <a:latin typeface="+mn-lt"/>
                <a:cs typeface="+mn-cs"/>
              </a:rPr>
              <a:t>DE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7313" y="5884863"/>
            <a:ext cx="763587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002060"/>
                </a:solidFill>
                <a:latin typeface="+mn-lt"/>
                <a:cs typeface="+mn-cs"/>
              </a:rPr>
              <a:t>dů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35613" y="5786438"/>
            <a:ext cx="749300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002060"/>
                </a:solidFill>
                <a:latin typeface="+mn-lt"/>
                <a:cs typeface="+mn-cs"/>
              </a:rPr>
              <a:t>dá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02525" y="5821363"/>
            <a:ext cx="742950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002060"/>
                </a:solidFill>
                <a:latin typeface="+mn-lt"/>
                <a:cs typeface="+mn-cs"/>
              </a:rPr>
              <a:t>dý</a:t>
            </a:r>
            <a:endParaRPr lang="cs-CZ" sz="36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Ludmila Eisová\AppData\Local\Microsoft\Windows\Temporary Internet Files\Content.IE5\QKKEMLWV\MC9003264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6100" y="247650"/>
            <a:ext cx="2940050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Ludmila Eisová\AppData\Local\Microsoft\Windows\Temporary Internet Files\Content.IE5\08SUHLCI\MC900424004[1].wmf"/>
          <p:cNvPicPr>
            <a:picLocks noChangeAspect="1" noChangeArrowheads="1"/>
          </p:cNvPicPr>
          <p:nvPr/>
        </p:nvPicPr>
        <p:blipFill>
          <a:blip r:embed="rId3"/>
          <a:srcRect b="29250"/>
          <a:stretch>
            <a:fillRect/>
          </a:stretch>
        </p:blipFill>
        <p:spPr bwMode="auto">
          <a:xfrm>
            <a:off x="5368925" y="225425"/>
            <a:ext cx="2801938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válný popisek 13"/>
          <p:cNvSpPr/>
          <p:nvPr/>
        </p:nvSpPr>
        <p:spPr>
          <a:xfrm>
            <a:off x="2484438" y="0"/>
            <a:ext cx="1838325" cy="1054100"/>
          </a:xfrm>
          <a:prstGeom prst="wedgeEllipseCallout">
            <a:avLst>
              <a:gd name="adj1" fmla="val 45351"/>
              <a:gd name="adj2" fmla="val -17166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Čtěte slova.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5" name="Picture 9" descr="C:\Users\Ludmila Eisová\AppData\Local\Microsoft\Windows\Temporary Internet Files\Content.IE5\QKKEMLWV\MC9003264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250" y="4498975"/>
            <a:ext cx="2941638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9" descr="C:\Users\Ludmila Eisová\AppData\Local\Microsoft\Windows\Temporary Internet Files\Content.IE5\QKKEMLWV\MC9003264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65875" y="1141413"/>
            <a:ext cx="2940050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9" descr="C:\Users\Ludmila Eisová\AppData\Local\Microsoft\Windows\Temporary Internet Files\Content.IE5\QKKEMLWV\MC9003264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9945733" flipH="1">
            <a:off x="-117475" y="2017713"/>
            <a:ext cx="2940050" cy="217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0" descr="C:\Users\Ludmila Eisová\AppData\Local\Microsoft\Windows\Temporary Internet Files\Content.IE5\08SUHLCI\MC900424004[1].wmf"/>
          <p:cNvPicPr>
            <a:picLocks noChangeAspect="1" noChangeArrowheads="1"/>
          </p:cNvPicPr>
          <p:nvPr/>
        </p:nvPicPr>
        <p:blipFill>
          <a:blip r:embed="rId3"/>
          <a:srcRect b="29250"/>
          <a:stretch>
            <a:fillRect/>
          </a:stretch>
        </p:blipFill>
        <p:spPr bwMode="auto">
          <a:xfrm>
            <a:off x="3155950" y="3503613"/>
            <a:ext cx="2801938" cy="226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0" descr="C:\Users\Ludmila Eisová\AppData\Local\Microsoft\Windows\Temporary Internet Files\Content.IE5\08SUHLCI\MC900424004[1].wmf"/>
          <p:cNvPicPr>
            <a:picLocks noChangeAspect="1" noChangeArrowheads="1"/>
          </p:cNvPicPr>
          <p:nvPr/>
        </p:nvPicPr>
        <p:blipFill>
          <a:blip r:embed="rId3"/>
          <a:srcRect b="29250"/>
          <a:stretch>
            <a:fillRect/>
          </a:stretch>
        </p:blipFill>
        <p:spPr bwMode="auto">
          <a:xfrm>
            <a:off x="6340475" y="2889250"/>
            <a:ext cx="2803525" cy="226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0" descr="C:\Users\Ludmila Eisová\AppData\Local\Microsoft\Windows\Temporary Internet Files\Content.IE5\08SUHLCI\MC900424004[1].wmf"/>
          <p:cNvPicPr>
            <a:picLocks noChangeAspect="1" noChangeArrowheads="1"/>
          </p:cNvPicPr>
          <p:nvPr/>
        </p:nvPicPr>
        <p:blipFill>
          <a:blip r:embed="rId3"/>
          <a:srcRect b="29250"/>
          <a:stretch>
            <a:fillRect/>
          </a:stretch>
        </p:blipFill>
        <p:spPr bwMode="auto">
          <a:xfrm flipH="1">
            <a:off x="1238250" y="3660775"/>
            <a:ext cx="2803525" cy="226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0" descr="C:\Users\Ludmila Eisová\AppData\Local\Microsoft\Windows\Temporary Internet Files\Content.IE5\08SUHLCI\MC900424004[1].wmf"/>
          <p:cNvPicPr>
            <a:picLocks noChangeAspect="1" noChangeArrowheads="1"/>
          </p:cNvPicPr>
          <p:nvPr/>
        </p:nvPicPr>
        <p:blipFill>
          <a:blip r:embed="rId3"/>
          <a:srcRect b="29250"/>
          <a:stretch>
            <a:fillRect/>
          </a:stretch>
        </p:blipFill>
        <p:spPr bwMode="auto">
          <a:xfrm rot="19688630" flipH="1">
            <a:off x="4002088" y="4772025"/>
            <a:ext cx="2803525" cy="226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10" descr="C:\Users\Ludmila Eisová\AppData\Local\Microsoft\Windows\Temporary Internet Files\Content.IE5\08SUHLCI\MC900424004[1].wmf"/>
          <p:cNvPicPr>
            <a:picLocks noChangeAspect="1" noChangeArrowheads="1"/>
          </p:cNvPicPr>
          <p:nvPr/>
        </p:nvPicPr>
        <p:blipFill>
          <a:blip r:embed="rId3"/>
          <a:srcRect b="29250"/>
          <a:stretch>
            <a:fillRect/>
          </a:stretch>
        </p:blipFill>
        <p:spPr bwMode="auto">
          <a:xfrm flipH="1">
            <a:off x="4213225" y="2417763"/>
            <a:ext cx="2803525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9" descr="C:\Users\Ludmila Eisová\AppData\Local\Microsoft\Windows\Temporary Internet Files\Content.IE5\QKKEMLWV\MC9003264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9945733" flipH="1">
            <a:off x="2822575" y="885825"/>
            <a:ext cx="2940050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9" descr="C:\Users\Ludmila Eisová\AppData\Local\Microsoft\Windows\Temporary Internet Files\Content.IE5\QKKEMLWV\MC9003264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654267">
            <a:off x="6626225" y="4592638"/>
            <a:ext cx="2940050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066800" y="914400"/>
            <a:ext cx="1077913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datel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9200" y="2530475"/>
            <a:ext cx="1136650" cy="522288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dopis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23038" y="381000"/>
            <a:ext cx="1122362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Dana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06875" y="1355725"/>
            <a:ext cx="1171575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delfín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16475" y="2498725"/>
            <a:ext cx="1073150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dudy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8000" y="1889125"/>
            <a:ext cx="952500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dolů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23125" y="3048000"/>
            <a:ext cx="1401763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dojede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35475" y="3581400"/>
            <a:ext cx="979488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tady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89125" y="3840163"/>
            <a:ext cx="1162050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leden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10400" y="5105400"/>
            <a:ext cx="1520825" cy="52387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jedeme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18038" y="5121275"/>
            <a:ext cx="985837" cy="522288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dům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30275" y="5151438"/>
            <a:ext cx="1209675" cy="522287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David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9687 0.0581 C 1.07743 0.05578 1.07361 0.05393 1.0533 0.05601 C 1.04896 0.05532 1.04462 0.05555 1.04045 0.05393 C 1.03507 0.05208 1.03038 0.03773 1.02587 0.0324 C 1.01719 0.02222 1.0092 0.01643 0.99844 0.01296 C 0.99184 0.0074 0.98489 0.00486 0.97743 0.00231 C 0.96892 -0.0051 0.96319 -0.0095 0.9533 -0.01274 C 0.93993 -0.02477 0.91649 -0.01829 0.90173 -0.01713 C 0.89496 -0.01412 0.8901 -0.0088 0.88385 -0.00417 C 0.87621 0.00138 0.86771 0.00787 0.85972 0.01296 C 0.85295 0.01736 0.84444 0.01898 0.83871 0.02592 C 0.83246 0.028 0.82847 0.03194 0.82257 0.03449 C 0.8026 0.0331 0.79462 0.03472 0.77899 0.028 C 0.77205 0.01828 0.76632 0.00648 0.75642 0.00231 C 0.74826 -0.00533 0.74045 -0.00811 0.73073 -0.01065 C 0.71267 -0.02315 0.74219 -0.00394 0.70816 -0.01922 C 0.69166 -0.02662 0.67517 -0.03426 0.65816 -0.03866 C 0.63455 -0.03774 0.61024 -0.04098 0.58715 -0.03426 C 0.56875 -0.02894 0.55156 -0.01412 0.53385 -0.00857 C 0.53073 -0.00579 0.52639 -0.00417 0.5243 1.85185E-6 C 0.52205 0.00439 0.51771 0.01296 0.51771 0.01296 C 0.5125 0.01134 0.50694 0.01064 0.50173 0.00879 C 0.49844 0.00763 0.49201 0.00439 0.49201 0.00439 C 0.48055 -0.01088 0.4934 0.00416 0.48229 -0.00417 C 0.48055 -0.00533 0.47344 -0.01366 0.471 -0.01505 C 0.46788 -0.0169 0.46128 -0.01922 0.46128 -0.01922 C 0.44844 -0.03079 0.4368 -0.03079 0.421 -0.03218 C 0.40764 -0.03797 0.40035 -0.03727 0.38385 -0.03866 C 0.37864 -0.04306 0.37361 -0.04468 0.36771 -0.04723 C 0.35798 -0.05625 0.35451 -0.06991 0.34357 -0.07732 C 0.32691 -0.07662 0.31024 -0.07662 0.29357 -0.07524 C 0.28732 -0.07477 0.28229 -0.06575 0.28229 -0.05787 C 0.27899 -0.0551 0.27465 -0.05371 0.27257 -0.04931 C 0.2658 -0.03542 0.25729 -0.01852 0.24514 -0.01274 C 0.23594 1.85185E-6 0.23298 -0.0044 0.21771 -0.00625 C 0.20989 -0.01019 0.20121 -0.01065 0.19357 -0.01505 C 0.1684 -0.02917 0.18906 -0.01991 0.17587 -0.0257 C 0.16996 -0.03172 0.16354 -0.03565 0.15642 -0.03866 C 0.15225 -0.04051 0.14357 -0.04283 0.14357 -0.04283 C 0.12986 -0.05533 0.11823 -0.04838 0.1 -0.04723 C 0.09791 -0.04584 0.09566 -0.04445 0.09357 -0.04283 C 0.08975 -0.03959 0.08229 -0.03218 0.08229 -0.03218 C 0.07517 -0.01806 0.06458 -0.01968 0.06458 1.85185E-6 C 0.05885 -0.00255 0.05434 -0.00625 0.04844 -0.00857 C 0.04514 -0.00996 0.03871 -0.01274 0.03871 -0.01274 C 0.02396 -0.01088 0.02673 -0.01274 0.01771 -0.00857 C 0.01128 -0.00556 0.00694 1.85185E-6 -1.66667E-6 1.85185E-6 " pathEditMode="relative" ptsTypes="ffffffffffffffffffffffffffffffffffffffffffffffA">
                                      <p:cBhvr>
                                        <p:cTn id="6" dur="8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217 0.13334 C -0.82118 0.13704 -0.82291 0.14329 -0.82013 0.14445 C -0.80555 0.15 -0.78732 0.13704 -0.77343 0.13125 C -0.76614 0.13195 -0.75885 0.13172 -0.75173 0.13334 C -0.74739 0.13426 -0.7401 0.14283 -0.7368 0.14676 C -0.72395 0.16204 -0.72986 0.15625 -0.72013 0.1713 C -0.71493 0.17917 -0.70729 0.18611 -0.70173 0.19352 C -0.69027 0.20857 -0.70711 0.19213 -0.69322 0.2044 C -0.6901 0.21667 -0.68524 0.22153 -0.67656 0.22454 C -0.67222 0.22385 -0.6677 0.22385 -0.66336 0.22223 C -0.66007 0.22107 -0.65763 0.21806 -0.65503 0.21574 C -0.65329 0.21435 -0.65 0.21088 -0.65 0.21111 C -0.64722 0.20371 -0.64583 0.19468 -0.64166 0.18889 C -0.63559 0.18056 -0.63142 0.17616 -0.62673 0.16667 C -0.62534 0.16389 -0.625 0.16042 -0.62343 0.15787 C -0.62152 0.1551 -0.61857 0.15371 -0.61666 0.15116 C -0.60972 0.14167 -0.60694 0.1294 -0.6 0.12014 C -0.59809 0.10926 -0.596 0.10579 -0.5901 0.09792 C -0.58663 0.08449 -0.59114 0.09746 -0.58333 0.08681 C -0.57673 0.07801 -0.57395 0.07037 -0.5651 0.06459 C -0.56007 0.0544 -0.55416 0.04653 -0.54652 0.04005 C -0.53958 0.0257 -0.52743 0.01528 -0.51666 0.00672 C -0.51007 0.00162 -0.50225 -0.00764 -0.49496 -0.01111 C -0.49253 -0.0125 -0.48958 -0.01227 -0.48663 -0.01342 C -0.47725 -0.01666 -0.4677 -0.0206 -0.45833 -0.0243 C -0.45121 -0.02384 -0.44392 -0.02407 -0.4368 -0.02222 C -0.43524 -0.02176 -0.43454 -0.01898 -0.43333 -0.01759 C -0.42725 -0.01111 -0.42951 -0.01435 -0.4217 -0.01111 C -0.41493 -0.00833 -0.4085 -0.00463 -0.40173 -0.00208 C -0.39947 -0.00115 -0.39513 -2.96296E-6 -0.39513 0.00023 C -0.39114 0.00533 -0.38732 0.00579 -0.38333 0.01111 C -0.37291 0.025 -0.36961 0.03611 -0.35347 0.04005 C -0.34791 0.03935 -0.34236 0.03935 -0.3368 0.03797 C -0.33333 0.03704 -0.32673 0.03334 -0.32673 0.03357 C -0.30625 0.0132 -0.33298 0.03773 -0.31336 0.02454 C -0.31093 0.02292 -0.30902 0.01991 -0.30677 0.01783 C -0.29427 0.00625 -0.28437 -0.0037 -0.275 -0.0199 C -0.26892 -0.04583 -0.24704 -0.07014 -0.22847 -0.07986 C -0.21441 -0.09861 -0.19253 -0.10555 -0.17847 -0.1243 C -0.17656 -0.12685 -0.17083 -0.14074 -0.17013 -0.14213 C -0.16736 -0.16342 -0.16666 -0.18495 -0.16666 -0.20648 C -0.15156 -0.20532 -0.13628 -0.20602 -0.1217 -0.2 C -0.11614 -0.1949 -0.10989 -0.18727 -0.10347 -0.18426 C -0.09375 -0.17129 -0.09739 -0.17731 -0.09166 -0.16666 C -0.08767 -0.15023 -0.08993 -0.1574 -0.08506 -0.14444 C -0.0835 -0.1324 -0.08003 -0.11898 -0.08003 -0.10648 C -0.07256 -0.09652 -0.07031 -0.09213 -0.06006 -0.08889 C -0.05052 -0.07615 -0.05538 -0.0794 -0.0467 -0.07546 C -0.04236 -0.06365 -0.03854 -0.06458 -0.03177 -0.05555 C -0.02673 -0.03611 -0.02777 -0.03703 -0.0184 -0.02222 C -0.01718 -0.02014 -0.01597 -0.01782 -0.0151 -0.01551 C -0.01423 -0.01342 -0.01441 -0.01088 -0.01336 -0.00879 C -0.01041 -0.00393 -0.00416 -0.00254 -4.44444E-6 -2.96296E-6 " pathEditMode="relative" rAng="0" ptsTypes="ffffffffffffffffffffffffffffffffffffffffffffffffffffA">
                                      <p:cBhvr>
                                        <p:cTn id="8" dur="8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024" y="-1243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316 0.04236 C -1.0283 0.03935 -1.025 0.03634 -1.0217 0.03333 C -1.02031 0.03217 -1.01962 0.02986 -1.01823 0.02893 C -1.01511 0.02685 -1.00833 0.02453 -1.00833 0.02453 C -1.00226 0.02523 -0.99549 0.02361 -0.98993 0.02685 C -0.98281 0.03101 -0.97882 0.04166 -0.97327 0.04907 C -0.97083 0.05231 -0.96667 0.05185 -0.96337 0.05347 C -0.9559 0.05717 -0.94879 0.05995 -0.94167 0.06458 C -0.93056 0.06388 -0.91945 0.06412 -0.90833 0.06226 C -0.89913 0.06087 -0.88577 0.04629 -0.87639 0.04004 C -0.87344 0.03796 -0.87153 0.0331 -0.86806 0.03125 C -0.86458 0.02916 -0.86024 0.02893 -0.8566 0.02685 C -0.85087 0.02361 -0.84583 0.01851 -0.83993 0.01574 C -0.82153 0.00694 -0.80313 -0.00047 -0.78472 -0.0088 C -0.77153 -0.00811 -0.75851 -0.00788 -0.74497 -0.00649 C -0.73941 -0.00602 -0.73993 -0.00625 -0.73993 -0.00209 C -0.72708 0.00462 -0.73021 0.00625 -0.71997 0.01574 C -0.71302 0.02222 -0.70278 0.0287 -0.69497 0.03333 C -0.68663 0.03819 -0.67708 0.03773 -0.66823 0.04004 C -0.65712 0.03935 -0.64583 0.0405 -0.6349 0.03796 C -0.63004 0.0368 -0.62604 0.03194 -0.6217 0.02893 C -0.60972 0.02083 -0.59809 0.01319 -0.5849 0.00902 C -0.58333 0.00763 -0.58195 0.00486 -0.58004 0.00462 C -0.56754 0.00254 -0.56858 0.01805 -0.55833 0.02222 C -0.55729 0.02453 -0.5566 0.02731 -0.55504 0.02893 C -0.55365 0.03032 -0.55 0.03125 -0.55 0.03125 C -0.53889 0.02986 -0.52778 0.0287 -0.51667 0.02685 C -0.51024 0.02569 -0.49497 0.01574 -0.48993 0.01342 C -0.47743 0.00787 -0.46458 0.0037 -0.45156 2.96296E-6 C -0.43993 -0.00764 -0.42726 -0.01065 -0.41493 -0.01551 C -0.38472 -0.02732 -0.41094 -0.01899 -0.39323 -0.02431 C -0.37153 -0.02292 -0.34983 -0.02315 -0.3283 -0.01991 C -0.32205 -0.01899 -0.31406 -0.00602 -0.30833 -0.00209 C -0.3066 0.00092 -0.30521 0.00416 -0.3033 0.00671 C -0.30191 0.00856 -0.29965 0.00925 -0.29827 0.01111 C -0.29028 0.02175 -0.28472 0.03263 -0.27327 0.03796 C -0.25868 0.03587 -0.24601 0.03425 -0.2349 0.02013 C -0.23438 0.01782 -0.23333 0.01342 -0.23333 0.01342 C -0.23108 0.01273 -0.22292 0.01087 -0.21997 0.00902 C -0.21823 0.00787 -0.21684 0.00555 -0.21493 0.00462 C -0.2059 0.00023 -0.19254 -0.00348 -0.18333 -0.00649 C -0.17379 -0.01297 -0.16771 -0.01436 -0.1566 -0.0176 C -0.14583 -0.02524 -0.13368 -0.0301 -0.1217 -0.03334 C -0.11563 -0.03727 -0.10972 -0.03913 -0.1033 -0.04213 C -0.09549 -0.04144 -0.0875 -0.04306 -0.08004 -0.03982 C -0.07535 -0.03797 -0.06806 -0.02385 -0.06493 -0.0176 C -0.05677 0.0162 -8.33333E-7 -0.02084 -8.33333E-7 2.96296E-6 " pathEditMode="relative" ptsTypes="ffffffffffffffffffffffffffffffffffffffffffffffA">
                                      <p:cBhvr>
                                        <p:cTn id="10" dur="8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6164 0.10625 C -0.44827 0.09468 -0.45556 0.09676 -0.43994 0.09977 C -0.4382 0.10116 -0.43612 0.10208 -0.4349 0.10417 C -0.42778 0.11597 -0.4441 0.1088 -0.42657 0.12407 C -0.42015 0.12963 -0.42344 0.12755 -0.41667 0.13079 C -0.40799 0.1287 -0.40157 0.12454 -0.39324 0.12199 C -0.37987 0.10324 -0.36337 0.09282 -0.34497 0.08634 C -0.33837 0.08704 -0.3316 0.08681 -0.32501 0.08866 C -0.31962 0.09005 -0.31685 0.09954 -0.3132 0.10417 C -0.304 0.1287 -0.31615 0.10023 -0.30487 0.11736 C -0.29636 0.13032 -0.29844 0.14074 -0.2849 0.1463 C -0.26928 0.14491 -0.25365 0.14514 -0.2382 0.1419 C -0.23299 0.14074 -0.23334 0.13704 -0.23334 0.1331 C -0.22396 0.11505 -0.21285 0.09977 -0.19653 0.09514 C -0.18056 0.08079 -0.12535 0.09051 -0.11667 0.09074 C -0.10452 0.10231 -0.09202 0.10972 -0.0783 0.11736 C -0.07136 0.1213 -0.06563 0.12731 -0.05834 0.13079 C -0.04185 0.15162 -0.00921 0.14421 0.00815 0.14421 C 0.01926 0.14653 0.02899 0.14907 0.0401 0.15069 C 0.08524 0.14931 0.0901 0.15162 0.12013 0.14421 C 0.16111 0.14699 0.19861 0.14792 0.2401 0.1463 C 0.24531 0.12361 0.25451 0.08565 0.23506 0.07755 C 0.22343 0.07824 0.21163 0.07778 0.19999 0.07963 C 0.19791 0.07986 0.19704 0.0831 0.19513 0.08403 C 0.19062 0.08611 0.18628 0.08704 0.18176 0.08866 C 0.1717 0.09213 0.16145 0.09398 0.15173 0.09745 C 0.12569 0.12014 0.05433 0.11481 0.0368 0.11528 C 0.01354 0.11898 0.00121 0.11898 -0.02501 0.11736 C -0.03334 0.11528 -0.04046 0.11065 -0.04827 0.10625 C -0.05278 0.1037 -0.05712 0.10046 -0.06164 0.09745 C -0.06407 0.09606 -0.06824 0.09306 -0.06824 0.09306 C -0.07101 0.08704 -0.07379 0.08125 -0.07657 0.07523 C -0.07778 0.07292 -0.07987 0.06852 -0.07987 0.06852 C -0.08212 0.05694 -0.08751 0.04792 -0.09167 0.0375 C -0.09445 0.01667 -0.09862 -0.00324 -0.09324 -0.02477 C -0.0915 -0.03194 -0.07449 -0.03843 -0.06997 -0.04028 C -0.05157 -0.03958 -0.03282 -0.04375 -0.01494 -0.03819 C -0.00764 -0.03588 -0.00348 -0.01528 -0.00157 -0.00694 C -0.00105 -0.00463 -7.22222E-6 -0.00023 -7.22222E-6 -0.00023 " pathEditMode="relative" ptsTypes="ffffffffffffffffffffffffffffffffffffffA">
                                      <p:cBhvr>
                                        <p:cTn id="12" dur="6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1839 0.22222 C -0.71527 0.21574 -0.71388 0.2081 -0.71006 0.20232 C -0.70242 0.19051 -0.69409 0.18704 -0.68333 0.18218 C -0.67499 0.18287 -0.66666 0.18264 -0.65833 0.18449 C -0.65034 0.18611 -0.64305 0.19514 -0.63506 0.19769 C -0.62673 0.20347 -0.61961 0.21158 -0.61162 0.21783 C -0.6019 0.22523 -0.59149 0.23056 -0.58176 0.23773 C -0.57933 0.23959 -0.57742 0.24236 -0.57499 0.24445 C -0.56926 0.24931 -0.56301 0.25047 -0.55676 0.25324 C -0.55069 0.25023 -0.54305 0.2507 -0.53836 0.24445 C -0.5269 0.22917 -0.52048 0.2081 -0.51336 0.18889 C -0.50919 0.17755 -0.50815 0.16945 -0.50155 0.15996 C -0.48784 0.14144 -0.47708 0.15185 -0.45329 0.15324 C -0.44791 0.15834 -0.44253 0.16042 -0.43662 0.16435 C -0.43159 0.1713 -0.42638 0.1757 -0.41996 0.18009 C -0.40971 0.20023 -0.42569 0.17014 -0.41006 0.19329 C -0.40572 0.19954 -0.39843 0.21343 -0.39843 0.21343 C -0.39687 0.22153 -0.39044 0.23889 -0.38662 0.24676 C -0.38194 0.25648 -0.37169 0.26158 -0.3651 0.26898 C -0.35676 0.27824 -0.35051 0.29144 -0.34339 0.30232 C -0.33576 0.31389 -0.32794 0.31528 -0.31839 0.32222 C -0.31492 0.32477 -0.30833 0.33102 -0.30833 0.33102 C -0.29478 0.32894 -0.28767 0.32824 -0.28003 0.31343 C -0.2743 0.28357 -0.27395 0.25232 -0.26839 0.22222 C -0.26718 0.21528 -0.26023 0.20556 -0.25676 0.2 C -0.25086 0.19028 -0.24166 0.18426 -0.23506 0.17547 C -0.22621 0.16366 -0.2401 0.17199 -0.22169 0.15996 C -0.21718 0.15695 -0.20833 0.15116 -0.20833 0.15116 C -0.18159 0.16227 -0.20329 0.15093 -0.20329 0.24445 C -0.196 0.26088 -0.19044 0.27732 -0.17673 0.28658 C -0.17135 0.29005 -0.1651 0.29121 -0.16006 0.2956 C -0.15433 0.30047 -0.14999 0.30602 -0.14339 0.3088 C -0.13871 0.31528 -0.14166 0.31273 -0.13506 0.31551 C -0.13176 0.3169 -0.12499 0.31991 -0.12499 0.31991 C -0.11405 0.32986 -0.12326 0.32315 -0.09999 0.32662 C -0.08923 0.32824 -0.07864 0.33357 -0.06839 0.33773 C -0.0276 0.33634 -0.02135 0.33773 0.00661 0.32894 C 0.01112 0.32153 0.01546 0.31412 0.01997 0.30672 C 0.03282 0.28542 0.01876 0.25185 0.01667 0.22454 C 0.0165 0.22222 0.00504 0.20371 0.00331 0.2 C -0.01076 0.17014 -0.03211 0.14375 -0.05329 0.12222 C -0.05902 0.10764 -0.0644 0.09398 -0.06666 0.07778 C -0.06614 0.06065 -0.06701 0.04352 -0.0651 0.02662 C -0.06405 0.01783 -0.05121 0.01528 -0.04669 0.01343 C -0.03089 0.00718 -0.01666 -4.81481E-6 5.83333E-6 -4.81481E-6 " pathEditMode="relative" ptsTypes="ffffffffffffffffffffffffffffffffffffffffffffA">
                                      <p:cBhvr>
                                        <p:cTn id="14" dur="8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3333 0.10856 C 0.42865 0.10231 0.41059 0.07338 0.40677 0.07083 C 0.4007 0.0669 0.39479 0.06481 0.38837 0.06181 C 0.36927 0.06343 0.36302 0.05949 0.35 0.07083 C 0.3434 0.08426 0.33368 0.10139 0.3217 0.10625 C 0.31198 0.10231 0.31632 0.09907 0.31181 0.09074 C 0.3099 0.08727 0.30712 0.08518 0.30504 0.08194 C 0.30313 0.07917 0.30156 0.07616 0.3 0.07292 C 0.29879 0.07014 0.29826 0.06667 0.2967 0.06412 C 0.27882 0.03611 0.29861 0.07477 0.28681 0.05069 C 0.28316 0.03241 0.2875 0.05046 0.28177 0.03518 C 0.27899 0.02755 0.27813 0.01829 0.275 0.01088 C 0.27309 0.00625 0.2684 -0.00255 0.2684 -0.00255 C 0.26493 -0.02523 0.25677 -0.05 0.23837 -0.05579 C 0.23299 -0.06065 0.2276 -0.06296 0.2217 -0.0669 C 0.21233 -0.08009 0.19635 -0.09213 0.18333 -0.09815 C 0.17517 -0.10648 0.16806 -0.10741 0.15833 -0.11134 C 0.14722 -0.11065 0.13576 -0.11273 0.125 -0.10926 C 0.12118 -0.1081 0.11667 -0.09815 0.11667 -0.09815 C 0.11354 -0.08519 0.10799 -0.07431 0.10677 -0.06042 C 0.10469 -0.03889 0.1059 -0.01019 0.0967 0.00856 C 0.0941 0.01991 0.08438 0.03079 0.075 0.03079 C 0.06146 0.03356 0.04879 0.03773 0.03507 0.03958 C 0.01875 0.05116 0.04132 0.03657 0.00833 0.0463 C -0.00017 0.04884 -0.00816 0.0544 -0.01667 0.05741 C -0.02882 0.06181 -0.04167 0.0662 -0.0533 0.07292 C -0.05885 0.07616 -0.06389 0.08032 -0.06996 0.08194 C -0.07378 0.08287 -0.07778 0.0831 -0.0816 0.08403 C -0.08437 0.08472 -0.08715 0.08565 -0.08993 0.08634 C -0.1243 0.08287 -0.10677 0.0919 -0.11823 0.06852 C -0.1283 0.01782 -0.10937 -0.03935 -0.09496 -0.08472 C -0.08976 -0.10139 -0.0868 -0.11921 -0.0816 -0.13588 C -0.0783 -0.14653 -0.06996 -0.1669 -0.06996 -0.1669 C -0.06927 -0.17083 -0.0658 -0.18565 -0.06319 -0.18912 C -0.06007 -0.19329 -0.04601 -0.19699 -0.04167 -0.19815 C -0.03611 -0.19745 -0.03021 -0.19884 -0.025 -0.19583 C -0.02222 -0.19421 -0.00833 -0.17292 -0.0066 -0.16921 C 0.00399 -0.14583 0.00434 -0.14074 0.01007 -0.11806 C 0.01181 -0.11134 0.0151 -0.10509 0.01667 -0.09815 C 0.01615 -0.06782 0.01719 -0.03727 0.0151 -0.00694 C 0.01493 -0.00463 0.01181 -0.00556 0.01007 -0.00486 C 0.00677 -0.00347 3.88889E-6 -0.00023 3.88889E-6 -0.00023 " pathEditMode="relative" ptsTypes="fffffffffffffffffffffffffffffffffffffffffA">
                                      <p:cBhvr>
                                        <p:cTn id="16" dur="7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3004 -0.31759 C 0.61441 -0.32499 0.62362 -0.32268 0.60174 -0.3199 C 0.59167 -0.2993 0.58021 -0.29953 0.56337 -0.29768 C 0.54497 -0.29328 0.53125 -0.29397 0.51181 -0.29536 C 0.48455 -0.30069 0.45764 -0.30694 0.43004 -0.3111 C 0.40747 -0.31458 0.38455 -0.3111 0.36181 -0.3111 C 0.35 -0.31319 0.34063 -0.31596 0.32848 -0.31759 C 0.3191 -0.32198 0.31927 -0.32592 0.31181 -0.3155 C 0.31025 -0.28657 0.31181 -0.25624 0.30504 -0.2287 C 0.30434 -0.22615 0.30157 -0.22615 0.3 -0.2243 C 0.29653 -0.22013 0.29341 -0.2155 0.29011 -0.2111 C 0.28004 -0.19768 0.27049 -0.18286 0.25834 -0.17314 C 0.25382 -0.16411 0.24896 -0.16018 0.24167 -0.15555 C 0.23612 -0.14768 0.22414 -0.14096 0.21667 -0.13541 C 0.20695 -0.128 0.19688 -0.11759 0.18507 -0.11759 C 0.16927 -0.11967 0.154 -0.12198 0.13837 -0.1155 C 0.13316 -0.10601 0.12743 -0.09559 0.12014 -0.08888 C 0.11598 -0.078 0.11233 -0.06967 0.11007 -0.05763 C 0.11094 -0.03356 0.10938 -0.00902 0.12014 0.01112 C 0.12518 0.03982 0.12657 0.06505 0.11337 0.08681 C 0.10469 0.10116 0.10539 0.10626 0.09341 0.11112 C 0.09063 0.11042 0.0875 0.11089 0.08507 0.10904 C 0.06424 0.09353 0.09115 0.1051 0.07171 0.09561 C 0.06528 0.0926 0.06233 0.09353 0.05504 0.09353 L -1.38889E-6 6.66667E-6 " pathEditMode="relative" ptsTypes="fffffffffffffffffffffffAA">
                                      <p:cBhvr>
                                        <p:cTn id="18" dur="8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0677 -0.08009 C 1.00521 -0.09769 1.00677 -0.10232 0.9967 -0.11111 C 0.98975 -0.12546 0.98073 -0.1294 0.9684 -0.13333 C 0.94444 -0.13148 0.94218 -0.13519 0.92673 -0.12014 C 0.91493 -0.0963 0.93333 -0.13264 0.9184 -0.10671 C 0.91215 -0.09583 0.91284 -0.09074 0.90347 -0.08681 C 0.89705 -0.08079 0.89271 -0.08032 0.88507 -0.07778 C 0.87413 -0.07431 0.88663 -0.07708 0.8717 -0.07107 C 0.86198 -0.06713 0.83593 -0.0669 0.83333 -0.06667 C 0.79757 -0.06111 0.81475 -0.06296 0.7467 -0.06667 C 0.7335 -0.06736 0.72257 -0.07824 0.71007 -0.08218 C 0.70468 -0.08727 0.70712 -0.08681 0.70347 -0.08681 C 0.65659 -0.08218 0.55659 -0.0125 0.51666 -0.08218 C 0.50972 -0.11204 0.48073 -0.11157 0.4618 -0.11343 C 0.45399 -0.11273 0.44618 -0.11227 0.43837 -0.11111 C 0.43611 -0.11088 0.43368 -0.11065 0.43177 -0.10903 C 0.42778 -0.10532 0.42083 -0.08773 0.4184 -0.08218 C 0.40955 -0.06157 0.42014 -0.08773 0.4118 -0.07107 C 0.40677 -0.06088 0.40173 -0.05046 0.3967 -0.04005 C 0.39444 -0.03565 0.39271 -0.03079 0.3901 -0.02662 C 0.38784 -0.02292 0.38541 -0.01944 0.38333 -0.01551 C 0.38194 -0.01273 0.38177 -0.00903 0.38003 -0.00671 C 0.37517 -0.00023 0.36146 0.01181 0.35503 0.01551 C 0.35191 0.01736 0.34514 0.01991 0.34514 0.01991 C 0.32934 0.01782 0.3335 0.02292 0.32847 0.01551 C 0.31423 -0.00833 0.29705 -0.03657 0.275 -0.04676 C 0.2651 -0.05694 0.26215 -0.06273 0.25503 -0.07778 C 0.25017 -0.08843 0.2585 -0.08218 0.24843 -0.09329 C 0.24705 -0.09491 0.24496 -0.09444 0.2434 -0.0956 C 0.22569 -0.10857 0.23975 -0.10139 0.22847 -0.10671 C 0.21962 -0.10602 0.21024 -0.10764 0.20173 -0.1044 C 0.19809 -0.10301 0.18385 -0.07639 0.18333 -0.07569 C 0.18003 -0.06991 0.17465 -0.0662 0.1717 -0.05995 C 0.16389 -0.04421 0.15642 -0.02755 0.1467 -0.01343 C 0.12153 0.02268 0.08541 0.0537 0.04843 0.06227 C 0.01215 0.05903 -1.94444E-6 0.06227 -0.02657 0.04444 C -0.02761 0.04213 -0.02986 0.04051 -0.02986 0.03773 C -0.02986 0.03495 -0.02795 0.0331 -0.02657 0.03102 C -0.02118 0.02338 -0.01545 0.0162 -0.0099 0.0088 C -0.00747 0.00556 -0.00452 -0.00648 -1.94444E-6 4.44444E-6 " pathEditMode="relative" ptsTypes="fffffffffffffffffffffffffffffffffffffffA">
                                      <p:cBhvr>
                                        <p:cTn id="20" dur="8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997 -0.12453 C 1.1033 -0.12129 1.08646 -0.11852 1.06997 -0.11342 C 1.0533 -0.10162 1.05017 -0.08287 1.0316 -0.07778 C 1.01128 -0.06435 0.99531 -0.0581 0.97326 -0.05116 C 0.96719 -0.0493 0.96233 -0.04491 0.9566 -0.04213 C 0.94601 -0.0368 0.93247 -0.0368 0.9217 -0.03565 C 0.89948 -0.03055 0.87726 -0.025 0.85503 -0.01991 C 0.83941 -0.02222 0.82378 -0.02384 0.80833 -0.02662 C 0.79618 -0.0287 0.78403 -0.03495 0.7717 -0.03565 C 0.75174 -0.0368 0.7316 -0.03703 0.71163 -0.03773 C 0.70833 -0.04051 0.68194 -0.06528 0.6717 -0.06666 C 0.65781 -0.06852 0.64392 -0.06828 0.63003 -0.06898 C 0.60139 -0.075 0.57153 -0.07662 0.5434 -0.06666 C 0.5401 -0.06366 0.53681 -0.06065 0.53333 -0.05787 C 0.53056 -0.05555 0.525 -0.05116 0.525 -0.05116 C 0.51719 -0.03541 0.52743 -0.05347 0.51493 -0.04004 C 0.50451 -0.0287 0.5026 -0.02129 0.48993 -0.01551 C 0.48368 -0.00879 0.47917 -0.00347 0.4717 2.59259E-6 C 0.46997 0.00232 0.46875 0.00509 0.46667 0.00672 C 0.45677 0.01412 0.46285 0.00324 0.4566 0.01343 C 0.45226 0.02037 0.45538 0.01991 0.45174 0.01991 C 0.43594 0.02709 0.43142 0.04121 0.4184 0.05116 C 0.41528 0.05347 0.41146 0.05347 0.40833 0.05556 C 0.38854 0.06783 0.39757 0.06459 0.3816 0.07107 C 0.37622 0.07315 0.36997 0.07431 0.36493 0.07778 C 0.33993 0.09468 0.32361 0.11158 0.29497 0.11551 C 0.27361 0.12292 0.26875 0.11922 0.23837 0.11783 C 0.22569 0.11435 0.22205 0.10579 0.21493 0.09329 C 0.21285 0.08195 0.21024 0.0706 0.2066 0.05996 C 0.20451 0.05394 0.2 0.04213 0.2 0.04213 C 0.19705 0.02384 0.19635 0.00162 0.18993 -0.01551 C 0.18073 -0.04004 0.16285 -0.06597 0.14167 -0.07106 C 0.12691 -0.07453 0.11163 -0.07546 0.0967 -0.07778 C 0.0901 -0.07639 0.07674 -0.07338 0.07674 -0.07338 C 0.06476 -0.07106 0.06302 -0.0706 0.05503 -0.05995 C 0.05399 -0.05555 0.05278 -0.05116 0.05174 -0.04676 C 0.05 -0.03981 0.04549 -0.04004 0.04167 -0.03773 C 0.03229 -0.03241 0.02309 -0.02361 0.01493 -0.01551 C 0.01163 -0.00879 0.01233 -0.0081 0.0066 -0.0044 C -0.00087 0.00047 0.00382 -0.00509 -2.77778E-6 2.59259E-6 " pathEditMode="relative" ptsTypes="fffffffffffffffffffffffffffffffffffffffA">
                                      <p:cBhvr>
                                        <p:cTn id="22" dur="8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9011 0.07524 C 0.68664 0.0676 0.68143 0.04121 0.675 0.0375 C 0.65504 0.0257 0.64653 0.02639 0.62674 0.02408 C 0.62014 0.02477 0.61337 0.02454 0.60677 0.02639 C 0.60278 0.02755 0.59445 0.03542 0.58837 0.0375 C 0.57952 0.04514 0.56129 0.04792 0.55 0.05093 C 0.53282 0.06227 0.51806 0.05903 0.49844 0.06412 C 0.48542 0.0676 0.47309 0.07292 0.46007 0.07524 C 0.43733 0.08519 0.41389 0.09329 0.39011 0.09746 C 0.36962 0.09676 0.34896 0.09746 0.32848 0.09537 C 0.32257 0.09468 0.31667 0.07755 0.31667 0.07755 C 0.31355 0.06459 0.30625 0.0625 0.29844 0.05533 C 0.27657 0.03496 0.25434 0.02454 0.22848 0.0176 C 0.22327 0.01621 0.21841 0.01297 0.21337 0.01088 C 0.20799 0.00857 0.19671 0.00649 0.19671 0.00649 C 0.17952 -0.003 0.19775 0.00602 0.17848 -0.00023 C 0.175 -0.00138 0.16841 -0.00463 0.16841 -0.00463 C 0.16424 -0.01041 0.1658 -0.0074 0.16337 -0.01365 C 0.14948 0.00718 0.13143 0.02408 0.12171 0.04862 C 0.11615 0.0625 0.12136 0.07987 0.12014 0.09537 C 0.11927 0.10602 0.11389 0.11922 0.10834 0.12639 C 0.10625 0.13519 0.10521 0.13912 0.09844 0.1419 C 0.07952 0.14121 0.06059 0.14098 0.04167 0.13982 C 0.03073 0.13912 0.03299 0.14005 0.02848 0.13079 C 0.02657 0.10047 0.01893 0.05903 0.03177 0.03311 C 0.03403 0.02037 0.03837 0.01065 0.04011 -0.00254 C 0.03855 -0.04838 0.04792 -0.0581 0.02014 -0.0537 C 0.01164 -0.04976 0.01754 -0.05439 0.01337 -0.04467 C 0.00782 -0.03148 0.00608 -0.03009 0.00348 -0.01574 C 0.00296 -0.01273 0.00243 -0.00995 0.00174 -0.00694 C 0.00122 -0.00463 -1.66667E-6 -0.00023 -1.66667E-6 -0.00023 " pathEditMode="relative" ptsTypes="ffffffffffffffffffffffffffffffA">
                                      <p:cBhvr>
                                        <p:cTn id="24" dur="8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1666 -0.14212 C 0.40503 -0.14143 0.39288 -0.14444 0.3816 -0.13981 C 0.3783 -0.13842 0.37934 -0.13101 0.3783 -0.12662 C 0.3776 -0.12407 0.37604 -0.12222 0.375 -0.1199 C 0.37083 -0.09907 0.35764 -0.08611 0.34496 -0.07314 C 0.33611 -0.07384 0.32708 -0.07384 0.31823 -0.07546 C 0.28802 -0.08124 0.33107 -0.07916 0.30156 -0.08217 C 0.29045 -0.08333 0.27934 -0.08356 0.26823 -0.08425 C 0.25851 -0.08657 0.24982 -0.08888 0.23993 -0.09097 C 0.23385 -0.09212 0.2217 -0.09537 0.2217 -0.09537 C 0.2 -0.09467 0.1783 -0.09513 0.1566 -0.09328 C 0.15416 -0.09305 0.15226 -0.09004 0.15 -0.08888 C 0.13698 -0.0831 0.12569 -0.07939 0.11337 -0.07106 C 0.09896 -0.06157 0.09392 -0.03587 0.0783 -0.0287 C 0.07309 -0.00925 0.08055 -0.03402 0.07326 -0.01759 C 0.07083 -0.01226 0.06979 -0.00601 0.06823 7.03704E-6 C 0.06319 0.01991 0.06076 0.0426 0.05156 0.06019 C 0.04844 0.07269 0.04809 0.07778 0.03837 0.08241 C 0.03507 0.08172 0.03142 0.08218 0.0283 0.0801 C 0.02656 0.07894 0.02239 0.06551 0.0217 0.06459 C 0.01875 0.05973 0.01163 0.05116 0.01163 0.05116 C 0.00746 0.03496 -1.38889E-6 0.0176 -1.38889E-6 7.03704E-6 " pathEditMode="relative" ptsTypes="fffffffffffffffffffffA">
                                      <p:cBhvr>
                                        <p:cTn id="26" dur="6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5156 0.17987 C -1.03871 0.1757 -1.04704 0.17987 -1.03003 0.16227 C -1.01475 0.14676 -0.99722 0.1257 -0.97829 0.11783 C -0.97135 0.11019 -0.96371 0.10371 -0.95503 0.10001 C -0.95381 0.09862 -0.95295 0.09653 -0.95156 0.09561 C -0.94843 0.09352 -0.94166 0.09098 -0.94166 0.09098 C -0.91944 0.09167 -0.89722 0.0919 -0.87499 0.09329 C -0.86701 0.09376 -0.85937 0.09792 -0.85156 0.10001 C -0.83281 0.1051 -0.81597 0.10857 -0.79687 0.11112 C -0.73906 0.10672 -0.75885 0.10672 -0.7368 0.10672 C -0.73541 0.10626 -0.72673 0.10348 -0.72517 0.10209 C -0.71024 0.08982 -0.72308 0.09561 -0.71006 0.09098 C -0.69895 0.08033 -0.68558 0.07385 -0.67499 0.06227 C -0.65798 0.04399 -0.63524 0.02153 -0.61336 0.01551 C -0.60017 0.00788 -0.58524 -0.00185 -0.57343 -0.01342 C -0.56996 -0.01689 -0.56718 -0.02152 -0.56336 -0.02453 C -0.54322 -0.04189 -0.51996 -0.05324 -0.50017 -0.07106 C -0.48888 -0.08101 -0.48836 -0.08611 -0.47829 -0.0912 C -0.46354 -0.09884 -0.45052 -0.09953 -0.43489 -0.10231 C -0.41979 -0.10486 -0.4052 -0.11365 -0.3901 -0.1155 C -0.38003 -0.11666 -0.36996 -0.11712 -0.35989 -0.11782 C -0.35746 -0.11273 -0.3552 -0.10856 -0.3552 -0.10231 C -0.35277 -0.09259 -0.34826 -0.08773 -0.34322 -0.08009 C -0.32968 -0.05856 -0.32343 -0.05671 -0.30659 -0.04444 C -0.29826 -0.03842 -0.28993 -0.03009 -0.28003 -0.02893 C -0.26944 -0.02754 -0.25885 -0.02731 -0.24826 -0.02662 C -0.23958 -0.02731 -0.23055 -0.02708 -0.2217 -0.02893 C -0.22013 -0.02939 -0.21961 -0.03217 -0.21822 -0.03333 C -0.21354 -0.03796 -0.2085 -0.04259 -0.20347 -0.04675 C -0.19531 -0.05347 -0.18749 -0.06064 -0.1802 -0.06898 C -0.17482 -0.07453 -0.17222 -0.08171 -0.16666 -0.0868 C -0.16058 -0.09884 -0.15052 -0.10671 -0.13993 -0.11111 C -0.11145 -0.10879 -0.08506 -0.09999 -0.05659 -0.0956 C -0.05052 -0.09236 -0.04444 -0.09027 -0.03836 -0.0868 C -0.02065 -0.07592 -0.03871 -0.0831 -0.02326 -0.07777 C -0.01683 -0.07222 -0.00972 -0.06782 -0.00347 -0.06226 C 0.00747 -0.04004 6.11111E-6 -0.05833 6.11111E-6 8.88889E-6 " pathEditMode="relative" ptsTypes="ffffffffffffffffffffffffffffffffffffA">
                                      <p:cBhvr>
                                        <p:cTn id="28" dur="8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C:\Users\Ludmila Eisová\AppData\Local\Microsoft\Windows\Temporary Internet Files\Content.IE5\MRI1GFC1\MC9004379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5925" y="265113"/>
            <a:ext cx="1816100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válný popisek 1"/>
          <p:cNvSpPr/>
          <p:nvPr/>
        </p:nvSpPr>
        <p:spPr>
          <a:xfrm>
            <a:off x="2081213" y="122238"/>
            <a:ext cx="5416550" cy="1385887"/>
          </a:xfrm>
          <a:prstGeom prst="wedgeEllipseCallout">
            <a:avLst>
              <a:gd name="adj1" fmla="val -59157"/>
              <a:gd name="adj2" fmla="val 27904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30463" y="327025"/>
            <a:ext cx="47736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C00000"/>
                </a:solidFill>
              </a:rPr>
              <a:t>Čtěte obrázkové věty. Potom</a:t>
            </a:r>
          </a:p>
          <a:p>
            <a:r>
              <a:rPr lang="cs-CZ" sz="2800" u="sng">
                <a:solidFill>
                  <a:srgbClr val="C00000"/>
                </a:solidFill>
              </a:rPr>
              <a:t> ťukni na obrázek s Dádou. </a:t>
            </a:r>
          </a:p>
        </p:txBody>
      </p:sp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515938" y="2255838"/>
            <a:ext cx="7423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 leden. Doma je táta a máma a Dáda.</a:t>
            </a:r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471488" y="3008313"/>
            <a:ext cx="7448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Doma je teplo. Za domem padá           .</a:t>
            </a:r>
          </a:p>
        </p:txBody>
      </p:sp>
      <p:pic>
        <p:nvPicPr>
          <p:cNvPr id="20486" name="Picture 2" descr="C:\Users\Ludmila Eisová\AppData\Local\Microsoft\Windows\Temporary Internet Files\Content.IE5\9367ZOQJ\MC9003896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59538" y="2794000"/>
            <a:ext cx="895350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6"/>
          <p:cNvSpPr txBox="1">
            <a:spLocks noChangeArrowheads="1"/>
          </p:cNvSpPr>
          <p:nvPr/>
        </p:nvSpPr>
        <p:spPr bwMode="auto">
          <a:xfrm>
            <a:off x="501650" y="3760788"/>
            <a:ext cx="43132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Dáda pije teplý          .</a:t>
            </a:r>
          </a:p>
        </p:txBody>
      </p:sp>
      <p:pic>
        <p:nvPicPr>
          <p:cNvPr id="20488" name="Picture 3" descr="C:\Users\Ludmila Eisová\AppData\Local\Microsoft\Windows\Temporary Internet Files\Content.IE5\9367ZOQJ\MC9003521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9963" y="3421063"/>
            <a:ext cx="750887" cy="95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9" name="TextovéPole 7"/>
          <p:cNvSpPr txBox="1">
            <a:spLocks noChangeArrowheads="1"/>
          </p:cNvSpPr>
          <p:nvPr/>
        </p:nvSpPr>
        <p:spPr bwMode="auto">
          <a:xfrm>
            <a:off x="455613" y="4602163"/>
            <a:ext cx="86883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Vypil       a povídá: ,,Táto, mámo! Já se mám!</a:t>
            </a:r>
          </a:p>
        </p:txBody>
      </p:sp>
      <p:pic>
        <p:nvPicPr>
          <p:cNvPr id="20490" name="Picture 3" descr="C:\Users\Ludmila Eisová\AppData\Local\Microsoft\Windows\Temporary Internet Files\Content.IE5\9367ZOQJ\MC9003521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38288" y="4325938"/>
            <a:ext cx="7524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1" name="TextovéPole 8"/>
          <p:cNvSpPr txBox="1">
            <a:spLocks noChangeArrowheads="1"/>
          </p:cNvSpPr>
          <p:nvPr/>
        </p:nvSpPr>
        <p:spPr bwMode="auto">
          <a:xfrm>
            <a:off x="560388" y="5500688"/>
            <a:ext cx="600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Půjdu ven a pojedu na           .</a:t>
            </a:r>
          </a:p>
        </p:txBody>
      </p:sp>
      <p:pic>
        <p:nvPicPr>
          <p:cNvPr id="20492" name="Picture 4" descr="C:\Users\Ludmila Eisová\AppData\Local\Microsoft\Windows\Temporary Internet Files\Content.IE5\QKKEMLWV\MC90035370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37113" y="5400675"/>
            <a:ext cx="1225550" cy="77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Ludmila Eisová\AppData\Local\Microsoft\Windows\Temporary Internet Files\Content.IE5\6SRWW0T5\MC90043583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9950" y="958850"/>
            <a:ext cx="1274763" cy="12763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sp>
        <p:nvSpPr>
          <p:cNvPr id="20494" name="TextovéPole 9"/>
          <p:cNvSpPr txBox="1">
            <a:spLocks noChangeArrowheads="1"/>
          </p:cNvSpPr>
          <p:nvPr/>
        </p:nvSpPr>
        <p:spPr bwMode="auto">
          <a:xfrm>
            <a:off x="6105525" y="5043488"/>
            <a:ext cx="444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,,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81481E-6 C -0.0132 -0.00162 -0.02396 -0.00463 -0.03698 -0.00649 C -0.05295 -0.01343 -0.05018 -0.01065 -0.0757 -0.00857 C -0.07899 -0.00579 -0.08264 -0.00371 -0.08542 4.81481E-6 C -0.08698 0.00208 -0.0882 0.00509 -0.09028 0.00648 C -0.09323 0.00856 -0.0967 0.00925 -0.1 0.01064 C -0.10851 0.01458 -0.11702 0.01828 -0.1257 0.02152 C -0.12882 0.02407 -0.13264 0.025 -0.13542 0.028 C -0.13698 0.02963 -0.13733 0.03263 -0.13872 0.03425 C -0.14115 0.03703 -0.14427 0.03819 -0.1467 0.04074 C -0.14861 0.04259 -0.14983 0.04537 -0.15156 0.04722 C -0.16545 0.06157 -0.15799 0.05092 -0.16285 0.0581 C -0.1724 0.06064 -0.18229 0.0618 -0.19184 0.06458 C -0.19514 0.0655 -0.19827 0.06736 -0.20156 0.06875 C -0.20313 0.06944 -0.20643 0.07083 -0.20643 0.07083 C -0.20938 0.07476 -0.2132 0.07777 -0.21615 0.08171 C -0.22622 0.09537 -0.21181 0.08171 -0.22413 0.09236 C -0.22518 0.09444 -0.22604 0.09722 -0.22743 0.09884 C -0.23038 0.10231 -0.23698 0.1074 -0.23698 0.1074 C -0.24583 0.12476 -0.2342 0.1037 -0.24514 0.11828 C -0.25382 0.12986 -0.24566 0.125 -0.25486 0.12893 C -0.25955 0.1331 -0.26927 0.14444 -0.2757 0.14629 C -0.2809 0.14791 -0.28646 0.14768 -0.29184 0.14838 C -0.30625 0.15463 -0.31493 0.1618 -0.3257 0.17638 C -0.32847 0.18009 -0.33542 0.18495 -0.33542 0.18495 C -0.33785 0.18958 -0.34115 0.19328 -0.34358 0.19791 C -0.34445 0.19976 -0.34427 0.20231 -0.34514 0.20416 C -0.35313 0.22199 -0.36198 0.23217 -0.37761 0.23657 C -0.38646 0.24236 -0.39809 0.25439 -0.40799 0.25578 C -0.43229 0.25902 -0.48195 0.25972 -0.49844 0.26018 C -0.5059 0.26713 -0.51545 0.27361 -0.52413 0.27731 C -0.52587 0.2787 -0.52726 0.28055 -0.52917 0.28171 C -0.53056 0.28263 -0.53386 0.28379 -0.53386 0.28379 C -0.54028 0.28657 -0.54358 0.29027 -0.54844 0.29675 C -0.55087 0.31018 -0.54879 0.303 -0.55643 0.31828 C -0.55747 0.32037 -0.55972 0.32476 -0.55972 0.32476 C -0.56268 0.3368 -0.56702 0.34097 -0.57413 0.35046 C -0.58021 0.35856 -0.58316 0.36828 -0.59184 0.37199 C -0.6099 0.38773 -0.61632 0.39004 -0.63872 0.39351 C -0.65087 0.39884 -0.66493 0.4 -0.67743 0.4 C -0.68629 0.4155 -0.69948 0.425 -0.70972 0.43865 C -0.71545 0.44606 -0.71597 0.45416 -0.72257 0.46018 C -0.72535 0.475 -0.73247 0.48819 -0.73872 0.50092 C -0.74393 0.51134 -0.74722 0.51967 -0.75486 0.52662 C -0.7599 0.53171 -0.76511 0.5331 -0.77101 0.53541 C -0.77309 0.53588 -0.77535 0.53657 -0.77743 0.5375 C -0.77917 0.53819 -0.78229 0.53981 -0.78229 0.53981 C -0.7849 0.55416 -0.79167 0.56319 -0.7967 0.57638 C -0.7974 0.57847 -0.7974 0.58078 -0.79844 0.58263 C -0.80295 0.59074 -0.8099 0.59791 -0.81441 0.60648 C -0.81493 0.6074 -0.82899 0.63888 -0.83386 0.64305 C -0.83854 0.64722 -0.84462 0.64699 -0.85 0.6493 C -0.8533 0.65069 -0.85972 0.6537 -0.85972 0.6537 C -0.86163 0.6537 -0.90521 0.65231 -0.91615 0.6493 C -0.93976 0.64305 -0.91754 0.64398 -0.95799 0.6405 C -0.96771 0.63634 -0.9809 0.63263 -0.98872 0.64305 C -0.99722 0.64375 -1.0059 0.64375 -1.01441 0.64513 C -1.01771 0.6456 -1.02084 0.64861 -1.02413 0.6493 C -1.0375 0.65208 -1.04566 0.6537 -1.05972 0.6537 " pathEditMode="relative" ptsTypes="ffffffffffffffffffffffffffffffffffffffffffffffffffffffffffA">
                                      <p:cBhvr>
                                        <p:cTn id="17" dur="8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 txBox="1">
            <a:spLocks/>
          </p:cNvSpPr>
          <p:nvPr/>
        </p:nvSpPr>
        <p:spPr bwMode="auto">
          <a:xfrm>
            <a:off x="323850" y="620713"/>
            <a:ext cx="8362950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Anotace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3. list</a:t>
            </a:r>
            <a:r>
              <a:rPr lang="cs-CZ" sz="3200"/>
              <a:t> –</a:t>
            </a:r>
            <a:r>
              <a:rPr lang="cs-CZ" sz="2400"/>
              <a:t> Kimova hra – obrázky – slova s počáteční hláskou </a:t>
            </a:r>
            <a:r>
              <a:rPr lang="cs-CZ" sz="2400" u="sng"/>
              <a:t>d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4. list –  Písmena D, d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5. list –  Hledání D, d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6. list – Čtení obrázkových slabik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7. list – Čtení slov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8. list – Čtení obrázkových vět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Prezentace obsahuje animaci.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endParaRPr lang="cs-CZ" sz="240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Obdélník 1"/>
          <p:cNvSpPr>
            <a:spLocks noChangeArrowheads="1"/>
          </p:cNvSpPr>
          <p:nvPr/>
        </p:nvSpPr>
        <p:spPr bwMode="auto">
          <a:xfrm>
            <a:off x="895350" y="884238"/>
            <a:ext cx="42195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Použité zdroje:</a:t>
            </a:r>
          </a:p>
          <a:p>
            <a:r>
              <a:rPr lang="cs-CZ" sz="2800"/>
              <a:t>www.office.microsoft.com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358</TotalTime>
  <Words>255</Words>
  <Application>Microsoft Office PowerPoint</Application>
  <PresentationFormat>On-screen Show (4:3)</PresentationFormat>
  <Paragraphs>124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27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40" baseType="lpstr">
      <vt:lpstr>Verdana</vt:lpstr>
      <vt:lpstr>Arial</vt:lpstr>
      <vt:lpstr>Bodoni MT</vt:lpstr>
      <vt:lpstr>Wingdings 2</vt:lpstr>
      <vt:lpstr>Calibri</vt:lpstr>
      <vt:lpstr>Corbel</vt:lpstr>
      <vt:lpstr>Aharoni</vt:lpstr>
      <vt:lpstr>Baskerville Old Face</vt:lpstr>
      <vt:lpstr>Comic Sans MS</vt:lpstr>
      <vt:lpstr>Lucida Sans Unicode</vt:lpstr>
      <vt:lpstr>Stencil</vt:lpstr>
      <vt:lpstr>Lucida Bright</vt:lpstr>
      <vt:lpstr>Wide Latin</vt:lpstr>
      <vt:lpstr>Narkisim</vt:lpstr>
      <vt:lpstr>Eras Bold ITC</vt:lpstr>
      <vt:lpstr>Berlin Sans FB Demi</vt:lpstr>
      <vt:lpstr>Rockwell Extra Bold</vt:lpstr>
      <vt:lpstr>Times New Roman</vt:lpstr>
      <vt:lpstr>SimSun-ExtB</vt:lpstr>
      <vt:lpstr>Rockwell</vt:lpstr>
      <vt:lpstr>Andalus</vt:lpstr>
      <vt:lpstr>Impact</vt:lpstr>
      <vt:lpstr>Arial Rounded MT Bold</vt:lpstr>
      <vt:lpstr>Broadway</vt:lpstr>
      <vt:lpstr>DejaVu Serif</vt:lpstr>
      <vt:lpstr>SYM Syllabary</vt:lpstr>
      <vt:lpstr>Arial Black</vt:lpstr>
      <vt:lpstr>Carnival</vt:lpstr>
      <vt:lpstr>Carnival</vt:lpstr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DUM</cp:lastModifiedBy>
  <cp:revision>25</cp:revision>
  <dcterms:created xsi:type="dcterms:W3CDTF">2013-01-19T20:34:19Z</dcterms:created>
  <dcterms:modified xsi:type="dcterms:W3CDTF">2013-02-28T18:17:21Z</dcterms:modified>
</cp:coreProperties>
</file>