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69" r:id="rId6"/>
    <p:sldId id="268" r:id="rId7"/>
    <p:sldId id="258" r:id="rId8"/>
    <p:sldId id="259" r:id="rId9"/>
    <p:sldId id="261" r:id="rId10"/>
    <p:sldId id="262" r:id="rId11"/>
    <p:sldId id="264" r:id="rId12"/>
    <p:sldId id="263" r:id="rId13"/>
    <p:sldId id="266" r:id="rId14"/>
    <p:sldId id="265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F0738-3779-4574-991E-16DD8D27456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022B1-BADC-4855-943B-D829685F0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kvetiny.tobudetecubr.net/clanek.php?clanek=presazovani" TargetMode="External"/><Relationship Id="rId2" Type="http://schemas.openxmlformats.org/officeDocument/2006/relationships/hyperlink" Target="http://www.domek.cz/clanky/zeleny/faktory/presazovani/default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em-tam.blog.cz/0908/oleandry" TargetMode="External"/><Relationship Id="rId5" Type="http://schemas.openxmlformats.org/officeDocument/2006/relationships/hyperlink" Target="http://old.bonsaicentrum.cz/popisy/presazovani/presazeni.html" TargetMode="External"/><Relationship Id="rId4" Type="http://schemas.openxmlformats.org/officeDocument/2006/relationships/hyperlink" Target="http://kvetiny.tobudetecubr.net/detail.php?rostlina=spathiphyll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6895"/>
                <a:gridCol w="442394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Pokojové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Přesazování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 zaměřena na přesazování pokojových květin</a:t>
            </a:r>
          </a:p>
          <a:p>
            <a:r>
              <a:rPr lang="cs-CZ" sz="2800" dirty="0" smtClean="0"/>
              <a:t>Důvody přesazování, doba, substráty, způsoby přesazování</a:t>
            </a:r>
            <a:endParaRPr lang="cs-CZ" sz="28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Přesazování rostlin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pathiphyllum - ko&amp;rcaron;e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9770" y="1285860"/>
            <a:ext cx="3249061" cy="5572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Přesazování rostlin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sz="3000" dirty="0" smtClean="0"/>
              <a:t>Je stejně důležité jako:</a:t>
            </a:r>
          </a:p>
          <a:p>
            <a:r>
              <a:rPr lang="cs-CZ" sz="3000" dirty="0" smtClean="0"/>
              <a:t>správný nákup</a:t>
            </a:r>
          </a:p>
          <a:p>
            <a:r>
              <a:rPr lang="cs-CZ" sz="3000" dirty="0"/>
              <a:t>s</a:t>
            </a:r>
            <a:r>
              <a:rPr lang="cs-CZ" sz="3000" dirty="0" smtClean="0"/>
              <a:t>právné stanoviště</a:t>
            </a:r>
          </a:p>
          <a:p>
            <a:r>
              <a:rPr lang="cs-CZ" sz="3000" dirty="0"/>
              <a:t>s</a:t>
            </a:r>
            <a:r>
              <a:rPr lang="cs-CZ" sz="3000" dirty="0" smtClean="0"/>
              <a:t>právné zalévání</a:t>
            </a:r>
          </a:p>
          <a:p>
            <a:r>
              <a:rPr lang="cs-CZ" sz="3000" dirty="0"/>
              <a:t>s</a:t>
            </a:r>
            <a:r>
              <a:rPr lang="cs-CZ" sz="3000" dirty="0" smtClean="0"/>
              <a:t>právné hnojení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 pro přesazování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Pot&amp;rcaron;eby a pom&amp;uring;cky na p&amp;rcaron;esazován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214422"/>
            <a:ext cx="6929486" cy="5370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rorostlé ko&amp;rcaron;eny drená&amp;zcaron;ním otvore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9824" y="4857760"/>
            <a:ext cx="2857506" cy="1714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 descr="Siln&amp;ecaron; proko&amp;rcaron;en&amp;ecaron;ný ko&amp;rcaron;enový ba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40376" y="1"/>
            <a:ext cx="3303624" cy="2786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Kdy přesazujeme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Jestliže </a:t>
            </a:r>
            <a:r>
              <a:rPr lang="cs-CZ" b="1" dirty="0" smtClean="0"/>
              <a:t>kořeny vyrůstají </a:t>
            </a:r>
            <a:r>
              <a:rPr lang="cs-CZ" dirty="0" smtClean="0"/>
              <a:t>spodním otvorem v květináči nebo nadzvedávají svrchní substrát</a:t>
            </a:r>
          </a:p>
          <a:p>
            <a:r>
              <a:rPr lang="cs-CZ" dirty="0" smtClean="0"/>
              <a:t>Jestliže </a:t>
            </a:r>
            <a:r>
              <a:rPr lang="cs-CZ" b="1" dirty="0" smtClean="0"/>
              <a:t>je rostlina suchá</a:t>
            </a:r>
            <a:r>
              <a:rPr lang="cs-CZ" dirty="0" smtClean="0"/>
              <a:t>, i když ji pravidelně zaléváme</a:t>
            </a:r>
          </a:p>
          <a:p>
            <a:r>
              <a:rPr lang="cs-CZ" dirty="0" smtClean="0"/>
              <a:t>Jestliže </a:t>
            </a:r>
            <a:r>
              <a:rPr lang="cs-CZ" b="1" dirty="0" smtClean="0"/>
              <a:t>rostlina málo roste</a:t>
            </a:r>
            <a:r>
              <a:rPr lang="cs-CZ" dirty="0" smtClean="0"/>
              <a:t>, kvete nebo neroste vůbec</a:t>
            </a:r>
          </a:p>
          <a:p>
            <a:r>
              <a:rPr lang="cs-CZ" dirty="0" smtClean="0"/>
              <a:t>Jen </a:t>
            </a:r>
            <a:r>
              <a:rPr lang="cs-CZ" b="1" dirty="0" smtClean="0"/>
              <a:t>v době růstu rostliny</a:t>
            </a:r>
            <a:endParaRPr lang="cs-CZ" b="1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Důvody přesazování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/>
              <a:t>Mladé rostliny </a:t>
            </a:r>
            <a:r>
              <a:rPr lang="cs-CZ" sz="3000" dirty="0" smtClean="0"/>
              <a:t>rostou rychle a kořeny zaplní v krátké době květináč a potřebují více místa</a:t>
            </a:r>
          </a:p>
          <a:p>
            <a:r>
              <a:rPr lang="cs-CZ" sz="3000" b="1" dirty="0" smtClean="0"/>
              <a:t>Velké rostliny </a:t>
            </a:r>
            <a:r>
              <a:rPr lang="cs-CZ" sz="3000" dirty="0" smtClean="0"/>
              <a:t>nepotřebují větší květináč, ale pouze čerstvou zeminu</a:t>
            </a:r>
          </a:p>
          <a:p>
            <a:r>
              <a:rPr lang="cs-CZ" sz="3000" b="1" dirty="0" smtClean="0"/>
              <a:t>Starší rostliny </a:t>
            </a:r>
            <a:r>
              <a:rPr lang="cs-CZ" sz="3000" dirty="0" smtClean="0"/>
              <a:t>přesazujeme podle potřeby (kořeny prorůstají květináčem, květináč praská, květina je stále suchá, i když ji zaléváme ,…) </a:t>
            </a:r>
            <a:endParaRPr lang="cs-CZ" sz="30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přesazování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b="1" dirty="0" smtClean="0"/>
              <a:t>Nejvhodnější</a:t>
            </a:r>
            <a:r>
              <a:rPr lang="cs-CZ" sz="3000" dirty="0" smtClean="0"/>
              <a:t> je </a:t>
            </a:r>
            <a:r>
              <a:rPr lang="cs-CZ" sz="3000" b="1" dirty="0" smtClean="0"/>
              <a:t>doba</a:t>
            </a:r>
            <a:r>
              <a:rPr lang="cs-CZ" sz="3000" dirty="0" smtClean="0"/>
              <a:t>, kdy rostlina </a:t>
            </a:r>
            <a:r>
              <a:rPr lang="cs-CZ" sz="3000" b="1" dirty="0" smtClean="0"/>
              <a:t>začíná</a:t>
            </a:r>
            <a:r>
              <a:rPr lang="cs-CZ" sz="3000" dirty="0" smtClean="0"/>
              <a:t> opět </a:t>
            </a:r>
            <a:r>
              <a:rPr lang="cs-CZ" sz="3000" b="1" dirty="0" smtClean="0"/>
              <a:t>růst a rašit</a:t>
            </a:r>
          </a:p>
          <a:p>
            <a:r>
              <a:rPr lang="cs-CZ" sz="3000" dirty="0" smtClean="0"/>
              <a:t>U většiny rostlin je to </a:t>
            </a:r>
            <a:r>
              <a:rPr lang="cs-CZ" sz="3000" b="1" dirty="0" smtClean="0"/>
              <a:t>jaro – březen</a:t>
            </a:r>
          </a:p>
          <a:p>
            <a:r>
              <a:rPr lang="cs-CZ" sz="3000" dirty="0" smtClean="0"/>
              <a:t>Někdy je třeba přesazování i v jinou dobu </a:t>
            </a:r>
          </a:p>
          <a:p>
            <a:r>
              <a:rPr lang="cs-CZ" sz="3000" dirty="0" smtClean="0"/>
              <a:t>(rostlina příliš narostla a tlačí se ven z květináče,…)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oleand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1285860"/>
            <a:ext cx="3500430" cy="466724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Přesazování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900618" cy="4911741"/>
          </a:xfrm>
        </p:spPr>
        <p:txBody>
          <a:bodyPr>
            <a:noAutofit/>
          </a:bodyPr>
          <a:lstStyle/>
          <a:p>
            <a:r>
              <a:rPr lang="cs-CZ" sz="3000" dirty="0" smtClean="0"/>
              <a:t>Používáme čerstvou zeminu doplněnou vhodnými živinami</a:t>
            </a:r>
            <a:endParaRPr lang="cs-CZ" sz="3000" dirty="0" smtClean="0"/>
          </a:p>
          <a:p>
            <a:r>
              <a:rPr lang="cs-CZ" sz="3000" b="1" dirty="0" smtClean="0"/>
              <a:t>Nový</a:t>
            </a:r>
            <a:r>
              <a:rPr lang="cs-CZ" sz="3000" b="1" dirty="0" smtClean="0"/>
              <a:t> květináč </a:t>
            </a:r>
            <a:r>
              <a:rPr lang="cs-CZ" sz="3000" dirty="0" smtClean="0"/>
              <a:t>má </a:t>
            </a:r>
            <a:r>
              <a:rPr lang="cs-CZ" sz="3000" dirty="0" smtClean="0"/>
              <a:t>být </a:t>
            </a:r>
            <a:r>
              <a:rPr lang="cs-CZ" sz="3000" b="1" dirty="0" smtClean="0"/>
              <a:t>o </a:t>
            </a:r>
            <a:r>
              <a:rPr lang="cs-CZ" sz="3000" b="1" dirty="0" smtClean="0"/>
              <a:t>2 – 4 cm </a:t>
            </a:r>
            <a:r>
              <a:rPr lang="cs-CZ" sz="3000" b="1" dirty="0" smtClean="0"/>
              <a:t>větší</a:t>
            </a:r>
          </a:p>
          <a:p>
            <a:r>
              <a:rPr lang="cs-CZ" sz="3000" b="1" dirty="0" smtClean="0"/>
              <a:t>U velkých hrnkových </a:t>
            </a:r>
            <a:r>
              <a:rPr lang="cs-CZ" sz="3000" dirty="0" smtClean="0"/>
              <a:t>rostlin </a:t>
            </a:r>
            <a:r>
              <a:rPr lang="cs-CZ" sz="3000" b="1" dirty="0" smtClean="0"/>
              <a:t>vyměníme</a:t>
            </a:r>
            <a:r>
              <a:rPr lang="cs-CZ" sz="3000" dirty="0" smtClean="0"/>
              <a:t> alespoň </a:t>
            </a:r>
            <a:r>
              <a:rPr lang="cs-CZ" sz="3000" b="1" dirty="0" smtClean="0"/>
              <a:t>část horní vrstvy zeminy</a:t>
            </a:r>
            <a:endParaRPr lang="cs-CZ" sz="3000" b="1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5"/>
          <p:cNvPicPr>
            <a:picLocks noGrp="1"/>
          </p:cNvPicPr>
          <p:nvPr>
            <p:ph idx="1"/>
          </p:nvPr>
        </p:nvPicPr>
        <p:blipFill>
          <a:blip r:embed="rId2"/>
          <a:srcRect l="37169" t="51456" r="23312"/>
          <a:stretch>
            <a:fillRect/>
          </a:stretch>
        </p:blipFill>
        <p:spPr>
          <a:xfrm rot="16200000">
            <a:off x="1250173" y="-1250174"/>
            <a:ext cx="6858001" cy="93583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Každá rostlina potřebuje jiný rostlinný substrát</a:t>
            </a:r>
            <a:endParaRPr lang="cs-CZ" b="1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/>
              <a:t>Kaktusy</a:t>
            </a:r>
            <a:r>
              <a:rPr lang="cs-CZ" sz="3000" dirty="0" smtClean="0"/>
              <a:t> – směs písku a zeminy</a:t>
            </a:r>
          </a:p>
          <a:p>
            <a:r>
              <a:rPr lang="cs-CZ" sz="3000" b="1" dirty="0" smtClean="0"/>
              <a:t>Orchideje</a:t>
            </a:r>
            <a:r>
              <a:rPr lang="cs-CZ" sz="3000" dirty="0" smtClean="0"/>
              <a:t> – směs rašeliníků, dřevěného uhlí,..</a:t>
            </a:r>
          </a:p>
          <a:p>
            <a:r>
              <a:rPr lang="cs-CZ" sz="3000" b="1" dirty="0" smtClean="0"/>
              <a:t>Palmy</a:t>
            </a:r>
            <a:r>
              <a:rPr lang="cs-CZ" sz="3000" dirty="0" smtClean="0"/>
              <a:t> – těžké jílovité půdy</a:t>
            </a:r>
          </a:p>
          <a:p>
            <a:r>
              <a:rPr lang="cs-CZ" sz="3000" b="1" dirty="0" smtClean="0"/>
              <a:t>Vřesovité rostliny </a:t>
            </a:r>
            <a:r>
              <a:rPr lang="cs-CZ" sz="3000" dirty="0" smtClean="0"/>
              <a:t>–kyselá rašelinná půda</a:t>
            </a:r>
          </a:p>
          <a:p>
            <a:r>
              <a:rPr lang="cs-CZ" sz="3000" dirty="0" smtClean="0"/>
              <a:t>V obchodech můžeme koupit již připravené směsi</a:t>
            </a:r>
            <a:endParaRPr lang="cs-CZ" sz="30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květináčů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Rostliny </a:t>
            </a:r>
            <a:r>
              <a:rPr lang="cs-CZ" sz="3000" b="1" dirty="0" smtClean="0"/>
              <a:t>v hliněných květináčích </a:t>
            </a:r>
            <a:r>
              <a:rPr lang="cs-CZ" sz="3000" dirty="0" smtClean="0"/>
              <a:t>potřebují </a:t>
            </a:r>
            <a:r>
              <a:rPr lang="cs-CZ" sz="3000" b="1" dirty="0" smtClean="0"/>
              <a:t>více vody </a:t>
            </a:r>
            <a:r>
              <a:rPr lang="cs-CZ" sz="3000" dirty="0" smtClean="0"/>
              <a:t>než rostliny v plastových květináčích</a:t>
            </a:r>
          </a:p>
          <a:p>
            <a:r>
              <a:rPr lang="cs-CZ" sz="3000" dirty="0" smtClean="0"/>
              <a:t>Většina rostlin se spokojí s klasickým květináčem, ale rostliny </a:t>
            </a:r>
            <a:r>
              <a:rPr lang="cs-CZ" sz="3000" b="1" dirty="0" smtClean="0"/>
              <a:t>mělce kořenící </a:t>
            </a:r>
            <a:r>
              <a:rPr lang="cs-CZ" sz="3000" dirty="0" smtClean="0"/>
              <a:t>(azalky) dávají přednost </a:t>
            </a:r>
            <a:r>
              <a:rPr lang="cs-CZ" sz="3000" b="1" dirty="0" smtClean="0"/>
              <a:t>nižším květináčům</a:t>
            </a:r>
          </a:p>
          <a:p>
            <a:r>
              <a:rPr lang="cs-CZ" sz="3000" b="1" dirty="0" smtClean="0"/>
              <a:t>Palmy</a:t>
            </a:r>
            <a:r>
              <a:rPr lang="cs-CZ" sz="3000" dirty="0" smtClean="0"/>
              <a:t> potřebují </a:t>
            </a:r>
            <a:r>
              <a:rPr lang="cs-CZ" sz="3000" b="1" dirty="0" smtClean="0"/>
              <a:t>vysoké květináče</a:t>
            </a:r>
            <a:endParaRPr lang="cs-CZ" sz="3000" b="1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přesazování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 smtClean="0"/>
              <a:t>Do květináče nasypeme nejdříve vrstvu kamínků – drenáže</a:t>
            </a:r>
          </a:p>
          <a:p>
            <a:r>
              <a:rPr lang="cs-CZ" sz="3000" dirty="0" smtClean="0"/>
              <a:t>Do spodní části dosypeme </a:t>
            </a:r>
            <a:r>
              <a:rPr lang="cs-CZ" sz="3000" dirty="0" smtClean="0"/>
              <a:t>novou </a:t>
            </a:r>
            <a:r>
              <a:rPr lang="cs-CZ" sz="3000" dirty="0" smtClean="0"/>
              <a:t>zeminu </a:t>
            </a:r>
            <a:endParaRPr lang="cs-CZ" sz="3000" dirty="0" smtClean="0"/>
          </a:p>
          <a:p>
            <a:r>
              <a:rPr lang="cs-CZ" sz="3000" dirty="0" smtClean="0"/>
              <a:t>Zasadíme </a:t>
            </a:r>
            <a:r>
              <a:rPr lang="cs-CZ" sz="3000" dirty="0" smtClean="0"/>
              <a:t>rostlinu, doplníme zeminou </a:t>
            </a:r>
            <a:r>
              <a:rPr lang="cs-CZ" sz="3000" dirty="0" smtClean="0"/>
              <a:t>a přitlačíme</a:t>
            </a:r>
          </a:p>
          <a:p>
            <a:r>
              <a:rPr lang="cs-CZ" sz="3000" dirty="0" smtClean="0"/>
              <a:t>Důkladně zalijeme</a:t>
            </a:r>
          </a:p>
          <a:p>
            <a:r>
              <a:rPr lang="cs-CZ" sz="3000" dirty="0" smtClean="0"/>
              <a:t>Přebytečnou vodu z misky vylijeme</a:t>
            </a:r>
          </a:p>
          <a:p>
            <a:r>
              <a:rPr lang="cs-CZ" sz="3000" dirty="0" smtClean="0"/>
              <a:t>Hnojíme za 4 – 6 týdnů</a:t>
            </a:r>
            <a:endParaRPr lang="cs-CZ" sz="30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</a:t>
            </a:r>
            <a:r>
              <a:rPr lang="cs-CZ" dirty="0" smtClean="0"/>
              <a:t>pravy při  přesazování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Odstranění staré zeminy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Zakrácení kořenů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http://old.bonsaicentrum.cz/popisy/presazovani/resized/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428868"/>
            <a:ext cx="4071966" cy="40719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http://old.bonsaicentrum.cz/popisy/presazovani/resized/1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428868"/>
            <a:ext cx="3810000" cy="40957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Pokojové rostliny od A do Z, </a:t>
            </a:r>
            <a:r>
              <a:rPr lang="cs-CZ" sz="1800" dirty="0" err="1" smtClean="0"/>
              <a:t>International</a:t>
            </a:r>
            <a:r>
              <a:rPr lang="cs-CZ" sz="1800" dirty="0" smtClean="0"/>
              <a:t> </a:t>
            </a:r>
            <a:r>
              <a:rPr lang="cs-CZ" sz="1800" dirty="0" err="1" smtClean="0"/>
              <a:t>Masters</a:t>
            </a:r>
            <a:r>
              <a:rPr lang="cs-CZ" sz="1800" dirty="0" smtClean="0"/>
              <a:t> </a:t>
            </a:r>
            <a:r>
              <a:rPr lang="cs-CZ" sz="1800" dirty="0" err="1" smtClean="0"/>
              <a:t>Publishers</a:t>
            </a:r>
            <a:r>
              <a:rPr lang="cs-CZ" sz="1800" dirty="0" smtClean="0"/>
              <a:t> s.r.o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Naskenovaný obrázek str. 879</a:t>
            </a:r>
            <a:endParaRPr lang="cs-CZ" sz="1800" dirty="0" smtClean="0"/>
          </a:p>
          <a:p>
            <a:r>
              <a:rPr lang="cs-CZ" sz="1800" dirty="0" smtClean="0"/>
              <a:t>Jak pěstovat pokojové rostliny, J. Wolf, nakladatelství </a:t>
            </a:r>
            <a:r>
              <a:rPr lang="cs-CZ" sz="1800" dirty="0" err="1" smtClean="0"/>
              <a:t>Svojtka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www.domek.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clanky</a:t>
            </a:r>
            <a:r>
              <a:rPr lang="cs-CZ" sz="1800" dirty="0" smtClean="0">
                <a:hlinkClick r:id="rId2"/>
              </a:rPr>
              <a:t>/zeleny/faktory/</a:t>
            </a:r>
            <a:r>
              <a:rPr lang="cs-CZ" sz="1800" dirty="0" err="1" smtClean="0">
                <a:hlinkClick r:id="rId2"/>
              </a:rPr>
              <a:t>presazovani</a:t>
            </a:r>
            <a:r>
              <a:rPr lang="cs-CZ" sz="1800" dirty="0" smtClean="0">
                <a:hlinkClick r:id="rId2"/>
              </a:rPr>
              <a:t>/default.</a:t>
            </a:r>
            <a:r>
              <a:rPr lang="cs-CZ" sz="1800" dirty="0" err="1" smtClean="0">
                <a:hlinkClick r:id="rId2"/>
              </a:rPr>
              <a:t>htm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kvetiny.tobudetecubr.net/clanek.php?clanek=presazovani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kvetiny.tobudetecubr.net/detail.php?rostlina=spathiphyllum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old.bonsaicentrum.cz/popisy/presazovani/presazeni.html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sem-tam.blog.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/0908/oleandry</a:t>
            </a:r>
            <a:endParaRPr lang="cs-CZ" sz="18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412</Words>
  <Application>Microsoft Office PowerPoint</Application>
  <PresentationFormat>Předvádění na obrazovce (4:3)</PresentationFormat>
  <Paragraphs>79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Přesazování rostlin</vt:lpstr>
      <vt:lpstr>Přesazování rostlin</vt:lpstr>
      <vt:lpstr>Pomůcky pro přesazování</vt:lpstr>
      <vt:lpstr>Kdy přesazujeme</vt:lpstr>
      <vt:lpstr>Důvody přesazování</vt:lpstr>
      <vt:lpstr>Doba přesazování</vt:lpstr>
      <vt:lpstr>Přesazování</vt:lpstr>
      <vt:lpstr>Každá rostlina potřebuje jiný rostlinný substrát</vt:lpstr>
      <vt:lpstr>Druhy půd</vt:lpstr>
      <vt:lpstr>Druhy květináčů</vt:lpstr>
      <vt:lpstr>Způsob přesazování</vt:lpstr>
      <vt:lpstr>Úpravy při  přesazování</vt:lpstr>
      <vt:lpstr>Zdroj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Přesazování rostlin</dc:title>
  <dc:subject>Pěstitelství 9</dc:subject>
  <dc:creator>Přibíková</dc:creator>
  <cp:lastModifiedBy>Aleš</cp:lastModifiedBy>
  <cp:revision>23</cp:revision>
  <dcterms:created xsi:type="dcterms:W3CDTF">2011-04-24T07:43:47Z</dcterms:created>
  <dcterms:modified xsi:type="dcterms:W3CDTF">2013-02-28T19:20:07Z</dcterms:modified>
</cp:coreProperties>
</file>