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9" r:id="rId3"/>
    <p:sldId id="256" r:id="rId4"/>
    <p:sldId id="257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Blanka Krejsová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VY_52_INOVACE_16_3.test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3.test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Fyzika 6.ročník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036A0E7-6549-42E4-BF56-26E35BC7D5DF}" type="presOf" srcId="{445C7998-7549-48B0-BD68-D4F0167F02E5}" destId="{BC35EE03-4121-4EF9-923D-7CB6D30D358D}" srcOrd="0" destOrd="0" presId="urn:microsoft.com/office/officeart/2005/8/layout/target3"/>
    <dgm:cxn modelId="{7A247DE8-4B65-4430-93DE-D5CB81FC1AD5}" type="presOf" srcId="{019433A1-1324-4DE1-9E6F-32B851095F74}" destId="{A3817367-F2BC-482F-8832-FA00B51DCCF3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A5E358D-881F-42B7-A645-94E5BEB52AB3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031173FA-DB87-4AB6-9B5A-9578A309E129}" type="presOf" srcId="{019433A1-1324-4DE1-9E6F-32B851095F74}" destId="{E7297F21-D4FD-4A41-AE58-814D01A6B5E7}" srcOrd="1" destOrd="0" presId="urn:microsoft.com/office/officeart/2005/8/layout/target3"/>
    <dgm:cxn modelId="{224E254A-286F-40B4-A51D-1B83A17CFD61}" type="presOf" srcId="{DAEA276B-ECF9-46F6-A7D3-4693B2D32BC4}" destId="{F69A1436-182C-465B-AD7F-FE48E0C090C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007C7C9-62C3-4EDF-81C5-FC889005F2BF}" type="presOf" srcId="{DAEA276B-ECF9-46F6-A7D3-4693B2D32BC4}" destId="{CDED6FE3-AD8F-4ACC-B6B8-710EDDD97598}" srcOrd="0" destOrd="0" presId="urn:microsoft.com/office/officeart/2005/8/layout/target3"/>
    <dgm:cxn modelId="{AF873B9A-FB0C-4A9D-A6D3-91BB99A99A5E}" type="presOf" srcId="{C73C7642-F245-4585-8F88-243F9FAEF6CA}" destId="{AA41A67C-3D3F-4AE9-9E0F-5D7F7BB2E741}" srcOrd="1" destOrd="0" presId="urn:microsoft.com/office/officeart/2005/8/layout/target3"/>
    <dgm:cxn modelId="{3F3C441F-DF38-43B6-AC3A-817268048968}" type="presOf" srcId="{39F8B381-5807-488E-AC22-73DD4140ED4A}" destId="{71045F8C-00FA-488E-A7BD-E2E6753D979D}" srcOrd="0" destOrd="0" presId="urn:microsoft.com/office/officeart/2005/8/layout/target3"/>
    <dgm:cxn modelId="{72E7B7D1-28C0-4D8E-8711-430EC1ECBD2F}" type="presOf" srcId="{EBC41103-E2E5-4D48-9B4B-425520D3D098}" destId="{F969C235-9271-4D34-B740-D627A121CAD0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4CECE40-9B80-4A58-BB28-E8FD93D6FC2B}" type="presOf" srcId="{FBBFC3EA-9D9D-4F3A-BEA6-9C2C0E46BF20}" destId="{832BF48F-0145-4429-9E02-8FCA946CCE9E}" srcOrd="1" destOrd="0" presId="urn:microsoft.com/office/officeart/2005/8/layout/target3"/>
    <dgm:cxn modelId="{08DC3584-CA0E-497C-8E0C-A52D2A860FD4}" type="presOf" srcId="{445C7998-7549-48B0-BD68-D4F0167F02E5}" destId="{4D19AB04-24FA-40C2-B203-52AE3D15E171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912A917F-9809-4486-B27F-2166DB6D4BE4}" type="presOf" srcId="{EBC41103-E2E5-4D48-9B4B-425520D3D098}" destId="{50C2F88D-8688-44C2-A854-691F34009D3B}" srcOrd="0" destOrd="0" presId="urn:microsoft.com/office/officeart/2005/8/layout/target3"/>
    <dgm:cxn modelId="{78B72E16-49A3-47CF-A79A-194A15E93DF3}" type="presOf" srcId="{C73C7642-F245-4585-8F88-243F9FAEF6CA}" destId="{97289DF2-90F4-4EC2-A9FC-633B00BAB610}" srcOrd="0" destOrd="0" presId="urn:microsoft.com/office/officeart/2005/8/layout/target3"/>
    <dgm:cxn modelId="{D4B5ED3B-7AF7-49B8-AC42-CAFCD5E063F5}" type="presParOf" srcId="{71045F8C-00FA-488E-A7BD-E2E6753D979D}" destId="{3577EC6B-C980-4F34-8C69-4365E7B8FC8C}" srcOrd="0" destOrd="0" presId="urn:microsoft.com/office/officeart/2005/8/layout/target3"/>
    <dgm:cxn modelId="{FCA46834-8371-41A3-9652-999F8E8D84AD}" type="presParOf" srcId="{71045F8C-00FA-488E-A7BD-E2E6753D979D}" destId="{6940EB87-DC1D-4BC3-9408-9AC2E1FFC039}" srcOrd="1" destOrd="0" presId="urn:microsoft.com/office/officeart/2005/8/layout/target3"/>
    <dgm:cxn modelId="{B1466B77-7054-4F9F-ADDB-D3CFB78D1E57}" type="presParOf" srcId="{71045F8C-00FA-488E-A7BD-E2E6753D979D}" destId="{BC35EE03-4121-4EF9-923D-7CB6D30D358D}" srcOrd="2" destOrd="0" presId="urn:microsoft.com/office/officeart/2005/8/layout/target3"/>
    <dgm:cxn modelId="{CCB7D202-0291-4403-9B83-584869FEF8CC}" type="presParOf" srcId="{71045F8C-00FA-488E-A7BD-E2E6753D979D}" destId="{C95EEA27-3CBF-4645-A92D-9D8AF5C1CBFC}" srcOrd="3" destOrd="0" presId="urn:microsoft.com/office/officeart/2005/8/layout/target3"/>
    <dgm:cxn modelId="{00966E6F-2860-4DE4-9DB6-E3D02212BCAC}" type="presParOf" srcId="{71045F8C-00FA-488E-A7BD-E2E6753D979D}" destId="{851BB866-B6AE-4566-893F-4C635BA974FC}" srcOrd="4" destOrd="0" presId="urn:microsoft.com/office/officeart/2005/8/layout/target3"/>
    <dgm:cxn modelId="{8A6031F0-E481-4A53-9AB5-C66CBF3D98BA}" type="presParOf" srcId="{71045F8C-00FA-488E-A7BD-E2E6753D979D}" destId="{643EA938-EDE0-4533-ACCC-D2BD6F3A527C}" srcOrd="5" destOrd="0" presId="urn:microsoft.com/office/officeart/2005/8/layout/target3"/>
    <dgm:cxn modelId="{1804B717-CE18-4942-961B-CA3AA0FF69F8}" type="presParOf" srcId="{71045F8C-00FA-488E-A7BD-E2E6753D979D}" destId="{92F31B18-D66D-4CC7-89B9-378928DE877D}" srcOrd="6" destOrd="0" presId="urn:microsoft.com/office/officeart/2005/8/layout/target3"/>
    <dgm:cxn modelId="{26661756-E2D4-4280-8CAB-11C8B19F0E10}" type="presParOf" srcId="{71045F8C-00FA-488E-A7BD-E2E6753D979D}" destId="{902074E1-B931-4618-97F1-FADBE82E9C3C}" srcOrd="7" destOrd="0" presId="urn:microsoft.com/office/officeart/2005/8/layout/target3"/>
    <dgm:cxn modelId="{2839B8AF-0212-45F5-A655-61EEAB3B9CE0}" type="presParOf" srcId="{71045F8C-00FA-488E-A7BD-E2E6753D979D}" destId="{A3817367-F2BC-482F-8832-FA00B51DCCF3}" srcOrd="8" destOrd="0" presId="urn:microsoft.com/office/officeart/2005/8/layout/target3"/>
    <dgm:cxn modelId="{85BC86FA-8C4F-4123-937D-93057BDE597D}" type="presParOf" srcId="{71045F8C-00FA-488E-A7BD-E2E6753D979D}" destId="{626ABFF6-56C8-4386-B662-68EC364EED9D}" srcOrd="9" destOrd="0" presId="urn:microsoft.com/office/officeart/2005/8/layout/target3"/>
    <dgm:cxn modelId="{48556EAD-190E-40CA-BCD5-596B4B747DBE}" type="presParOf" srcId="{71045F8C-00FA-488E-A7BD-E2E6753D979D}" destId="{6DB11F1C-D028-4800-9625-6611CA9DE6D4}" srcOrd="10" destOrd="0" presId="urn:microsoft.com/office/officeart/2005/8/layout/target3"/>
    <dgm:cxn modelId="{8E758DC4-5F80-4F68-9D03-A646228E99E6}" type="presParOf" srcId="{71045F8C-00FA-488E-A7BD-E2E6753D979D}" destId="{CDED6FE3-AD8F-4ACC-B6B8-710EDDD97598}" srcOrd="11" destOrd="0" presId="urn:microsoft.com/office/officeart/2005/8/layout/target3"/>
    <dgm:cxn modelId="{3A13B176-3DA9-4972-B1FF-3C6B7E3931B5}" type="presParOf" srcId="{71045F8C-00FA-488E-A7BD-E2E6753D979D}" destId="{397AC6D7-84A6-4150-958F-83C92D9ACF38}" srcOrd="12" destOrd="0" presId="urn:microsoft.com/office/officeart/2005/8/layout/target3"/>
    <dgm:cxn modelId="{43239CA5-6B40-4C7C-BB89-2D763EB6CDD3}" type="presParOf" srcId="{71045F8C-00FA-488E-A7BD-E2E6753D979D}" destId="{D7419528-33A6-416D-9E64-B3F7915C5149}" srcOrd="13" destOrd="0" presId="urn:microsoft.com/office/officeart/2005/8/layout/target3"/>
    <dgm:cxn modelId="{D114EA9A-0346-437E-9489-91344E63A221}" type="presParOf" srcId="{71045F8C-00FA-488E-A7BD-E2E6753D979D}" destId="{97289DF2-90F4-4EC2-A9FC-633B00BAB610}" srcOrd="14" destOrd="0" presId="urn:microsoft.com/office/officeart/2005/8/layout/target3"/>
    <dgm:cxn modelId="{F4CEF4C6-D11B-41F5-A678-CDFE19418996}" type="presParOf" srcId="{71045F8C-00FA-488E-A7BD-E2E6753D979D}" destId="{234EBA9D-95B4-4C20-A84E-6F65F1085DC6}" srcOrd="15" destOrd="0" presId="urn:microsoft.com/office/officeart/2005/8/layout/target3"/>
    <dgm:cxn modelId="{F3132AE4-C9EA-40FC-B448-E2E66DE79E29}" type="presParOf" srcId="{71045F8C-00FA-488E-A7BD-E2E6753D979D}" destId="{12255512-213F-41DF-90A6-8B4CD74A2B52}" srcOrd="16" destOrd="0" presId="urn:microsoft.com/office/officeart/2005/8/layout/target3"/>
    <dgm:cxn modelId="{A61A5FD3-DC7E-4CA9-8A61-21568D7248E2}" type="presParOf" srcId="{71045F8C-00FA-488E-A7BD-E2E6753D979D}" destId="{50C2F88D-8688-44C2-A854-691F34009D3B}" srcOrd="17" destOrd="0" presId="urn:microsoft.com/office/officeart/2005/8/layout/target3"/>
    <dgm:cxn modelId="{5461FB82-86DF-4FEF-BC2E-3B5F1F6A223E}" type="presParOf" srcId="{71045F8C-00FA-488E-A7BD-E2E6753D979D}" destId="{4D19AB04-24FA-40C2-B203-52AE3D15E171}" srcOrd="18" destOrd="0" presId="urn:microsoft.com/office/officeart/2005/8/layout/target3"/>
    <dgm:cxn modelId="{5033520F-13E4-4CCE-89FD-E2D29AA050A8}" type="presParOf" srcId="{71045F8C-00FA-488E-A7BD-E2E6753D979D}" destId="{832BF48F-0145-4429-9E02-8FCA946CCE9E}" srcOrd="19" destOrd="0" presId="urn:microsoft.com/office/officeart/2005/8/layout/target3"/>
    <dgm:cxn modelId="{532A3BF8-0F0C-46F0-B82B-FE8E7C5ABFA4}" type="presParOf" srcId="{71045F8C-00FA-488E-A7BD-E2E6753D979D}" destId="{E7297F21-D4FD-4A41-AE58-814D01A6B5E7}" srcOrd="20" destOrd="0" presId="urn:microsoft.com/office/officeart/2005/8/layout/target3"/>
    <dgm:cxn modelId="{6C6931C9-99C3-4D57-A6C2-A929B0F9A73E}" type="presParOf" srcId="{71045F8C-00FA-488E-A7BD-E2E6753D979D}" destId="{F69A1436-182C-465B-AD7F-FE48E0C090C1}" srcOrd="21" destOrd="0" presId="urn:microsoft.com/office/officeart/2005/8/layout/target3"/>
    <dgm:cxn modelId="{382FAD51-DCB3-498E-A5E2-E36DC61020F2}" type="presParOf" srcId="{71045F8C-00FA-488E-A7BD-E2E6753D979D}" destId="{AA41A67C-3D3F-4AE9-9E0F-5D7F7BB2E741}" srcOrd="22" destOrd="0" presId="urn:microsoft.com/office/officeart/2005/8/layout/target3"/>
    <dgm:cxn modelId="{47EB9049-412C-455C-B7E1-A5AE63E1274E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Blanka Krejsová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VY_52_INOVACE_16_3.test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Fyzika 6.ročník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3.test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EBE6EC-179D-400F-8F19-7982A76E3975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8A375-76BC-4328-BF2D-B214922830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97728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EBE6EC-179D-400F-8F19-7982A76E3975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8A375-76BC-4328-BF2D-B214922830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19057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EBE6EC-179D-400F-8F19-7982A76E3975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8A375-76BC-4328-BF2D-B214922830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57855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EBE6EC-179D-400F-8F19-7982A76E3975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8A375-76BC-4328-BF2D-B214922830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05456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EBE6EC-179D-400F-8F19-7982A76E3975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8A375-76BC-4328-BF2D-B214922830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01815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EBE6EC-179D-400F-8F19-7982A76E3975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8A375-76BC-4328-BF2D-B214922830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81928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EBE6EC-179D-400F-8F19-7982A76E3975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8A375-76BC-4328-BF2D-B214922830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11677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EBE6EC-179D-400F-8F19-7982A76E3975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8A375-76BC-4328-BF2D-B214922830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50903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EBE6EC-179D-400F-8F19-7982A76E3975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8A375-76BC-4328-BF2D-B214922830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17926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EBE6EC-179D-400F-8F19-7982A76E3975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8A375-76BC-4328-BF2D-B214922830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35189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EBE6EC-179D-400F-8F19-7982A76E3975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8A375-76BC-4328-BF2D-B214922830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93803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EBE6EC-179D-400F-8F19-7982A76E3975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28A375-76BC-4328-BF2D-B214922830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9078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7497690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13485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8929369"/>
              </p:ext>
            </p:extLst>
          </p:nvPr>
        </p:nvGraphicFramePr>
        <p:xfrm>
          <a:off x="1524000" y="1397000"/>
          <a:ext cx="6096000" cy="2123440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T</a:t>
                      </a:r>
                      <a:r>
                        <a:rPr lang="cs-CZ" dirty="0" smtClean="0"/>
                        <a:t>est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Pracovní list</a:t>
                      </a:r>
                      <a:r>
                        <a:rPr lang="cs-CZ" baseline="0" dirty="0" smtClean="0"/>
                        <a:t> pro každého žáka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r>
                        <a:rPr lang="cs-CZ" baseline="0" dirty="0" smtClean="0"/>
                        <a:t>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Vytisknout  každému žáku test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08996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2612" y="0"/>
            <a:ext cx="9397942" cy="6741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01487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8812" y="169690"/>
            <a:ext cx="9392811" cy="6688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9253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504" y="188640"/>
            <a:ext cx="8301975" cy="67645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24967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65</Words>
  <Application>Microsoft Office PowerPoint</Application>
  <PresentationFormat>Předvádění na obrazovce (4:3)</PresentationFormat>
  <Paragraphs>17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Krejsová</dc:creator>
  <cp:lastModifiedBy>Krejsová</cp:lastModifiedBy>
  <cp:revision>2</cp:revision>
  <dcterms:created xsi:type="dcterms:W3CDTF">2012-03-05T20:01:12Z</dcterms:created>
  <dcterms:modified xsi:type="dcterms:W3CDTF">2012-03-06T18:33:47Z</dcterms:modified>
</cp:coreProperties>
</file>