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74" y="8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F385E-D84C-4458-BD52-AAC9E9BE9CC5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920E3-575F-4AE3-9137-327A158E3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E1B1E-EA0C-4C66-B5E9-0E227A525E8D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BA37E-E926-495A-ABDB-B04CB1C1A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A127E-95FC-48CB-AEF1-49E24C95EB3A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1284B-6D16-4705-BB6B-A051A2168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38306-B6FC-4EBE-B1A8-9008864C8D59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52124-A8AE-48BD-AC4B-94705149B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D8815-82AD-4EE8-A90F-708D46760551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D6BCE-D8AB-42D6-A14F-AC6353192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B7C48-87E8-40CE-B58F-509F0CB6380F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A0C15-E7C4-4A23-BE1F-215B71A88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8D4F5-ECBF-4083-A3BB-0A9B324FBC67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BFA73-D4C1-408C-BD1E-82B3D72E1E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D41B8-80D7-4759-B198-779E0F8A1DD4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5937A-AC95-42F2-9E5D-3F65B108B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FA0D4-8F1E-4CFC-874E-B3ECCF0F64EF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1616E-A396-4BBA-8514-6AF375472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8010F-7C37-49B7-BF88-2A875F995949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B147D-7833-4710-85ED-7611938C7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B4FAA-CAD1-442B-BD07-BC28E496C552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E0861-AF9B-4868-8B0D-56DD18824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85CB4C-2648-4055-A2BB-51B31D7FA84C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461B86-E8B1-4E79-A010-61C71E32D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</a:t>
            </a:r>
            <a:r>
              <a:rPr lang="cs-CZ" sz="1600" dirty="0" smtClean="0"/>
              <a:t>VY_22_INOVACE_34_6_P </a:t>
            </a:r>
            <a:r>
              <a:rPr lang="cs-CZ" sz="1600" dirty="0" smtClean="0"/>
              <a:t>1 - SPORTS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</a:t>
            </a:r>
            <a:r>
              <a:rPr lang="cs-CZ" sz="1800" dirty="0" smtClean="0"/>
              <a:t> Jazyk a jazyková komunikace/ Anglický jazyk/ SPORTS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Interaktivní tabule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Spojení sloves se sporty, dle obrázků doplnění sportů.</a:t>
            </a:r>
            <a:r>
              <a:rPr lang="en-US" sz="1700" dirty="0" smtClean="0"/>
              <a:t> </a:t>
            </a:r>
            <a:r>
              <a:rPr lang="cs-CZ" sz="1700" dirty="0" smtClean="0"/>
              <a:t>Překlad vět s následnou kontrolou dle klíče.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V. B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28. 2.  2013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 smtClean="0"/>
              <a:t>28. 2. 2013</a:t>
            </a:r>
            <a:r>
              <a:rPr lang="cs-CZ" sz="1400" dirty="0" smtClean="0"/>
              <a:t>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SPORTS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PLA</a:t>
            </a:r>
            <a:r>
              <a:rPr lang="en-US" dirty="0" smtClean="0">
                <a:solidFill>
                  <a:srgbClr val="FF0000"/>
                </a:solidFill>
              </a:rPr>
              <a:t>Y	</a:t>
            </a:r>
            <a:r>
              <a:rPr lang="en-US" dirty="0" smtClean="0"/>
              <a:t>FOOTBALL	</a:t>
            </a:r>
          </a:p>
          <a:p>
            <a:pPr lvl="4">
              <a:buNone/>
            </a:pPr>
            <a:r>
              <a:rPr lang="en-US" sz="3200" dirty="0" smtClean="0"/>
              <a:t>BASKETBALL</a:t>
            </a:r>
          </a:p>
          <a:p>
            <a:pPr lvl="4">
              <a:buNone/>
            </a:pPr>
            <a:r>
              <a:rPr lang="en-US" sz="3200" dirty="0" smtClean="0"/>
              <a:t>TENNIS</a:t>
            </a:r>
          </a:p>
          <a:p>
            <a:pPr lvl="4">
              <a:buNone/>
            </a:pPr>
            <a:r>
              <a:rPr lang="en-US" sz="3200" dirty="0" smtClean="0"/>
              <a:t>VOLLEYBALL</a:t>
            </a:r>
          </a:p>
          <a:p>
            <a:pPr lvl="4">
              <a:buNone/>
            </a:pPr>
            <a:r>
              <a:rPr lang="en-US" sz="3200" dirty="0" smtClean="0"/>
              <a:t>ICE HOCKEY</a:t>
            </a:r>
          </a:p>
          <a:p>
            <a:pPr lvl="4">
              <a:buNone/>
            </a:pPr>
            <a:r>
              <a:rPr lang="cs-CZ" sz="3200" dirty="0" smtClean="0"/>
              <a:t>GOLF</a:t>
            </a:r>
            <a:endParaRPr lang="cs-CZ" sz="3200" dirty="0"/>
          </a:p>
        </p:txBody>
      </p:sp>
      <p:pic>
        <p:nvPicPr>
          <p:cNvPr id="1026" name="Picture 2" descr="C:\Documents and Settings\milan rejzl\Local Settings\Temporary Internet Files\Content.IE5\BB26OS7N\MP9004485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628800"/>
            <a:ext cx="860600" cy="1124744"/>
          </a:xfrm>
          <a:prstGeom prst="rect">
            <a:avLst/>
          </a:prstGeom>
          <a:noFill/>
        </p:spPr>
      </p:pic>
      <p:pic>
        <p:nvPicPr>
          <p:cNvPr id="1027" name="Picture 3" descr="C:\Documents and Settings\milan rejzl\Local Settings\Temporary Internet Files\Content.IE5\KFMPBPUM\MP9004023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700808"/>
            <a:ext cx="960195" cy="1200536"/>
          </a:xfrm>
          <a:prstGeom prst="rect">
            <a:avLst/>
          </a:prstGeom>
          <a:noFill/>
        </p:spPr>
      </p:pic>
      <p:pic>
        <p:nvPicPr>
          <p:cNvPr id="1028" name="Picture 4" descr="C:\Documents and Settings\milan rejzl\Local Settings\Temporary Internet Files\Content.IE5\1BDXUBOG\MP9002554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772816"/>
            <a:ext cx="1500662" cy="987936"/>
          </a:xfrm>
          <a:prstGeom prst="rect">
            <a:avLst/>
          </a:prstGeom>
          <a:noFill/>
        </p:spPr>
      </p:pic>
      <p:pic>
        <p:nvPicPr>
          <p:cNvPr id="1029" name="Picture 5" descr="C:\Documents and Settings\milan rejzl\Local Settings\Temporary Internet Files\Content.IE5\BB26OS7N\MP9003999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2996952"/>
            <a:ext cx="946927" cy="1421779"/>
          </a:xfrm>
          <a:prstGeom prst="rect">
            <a:avLst/>
          </a:prstGeom>
          <a:noFill/>
        </p:spPr>
      </p:pic>
      <p:pic>
        <p:nvPicPr>
          <p:cNvPr id="1031" name="Picture 7" descr="C:\Documents and Settings\milan rejzl\Local Settings\Temporary Internet Files\Content.IE5\1BDXUBOG\MP9004231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140968"/>
            <a:ext cx="1645315" cy="1090021"/>
          </a:xfrm>
          <a:prstGeom prst="rect">
            <a:avLst/>
          </a:prstGeom>
          <a:noFill/>
        </p:spPr>
      </p:pic>
      <p:pic>
        <p:nvPicPr>
          <p:cNvPr id="1033" name="Picture 9" descr="C:\Documents and Settings\milan rejzl\Local Settings\Temporary Internet Files\Content.IE5\BB26OS7N\MP90040000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4368" y="3861048"/>
            <a:ext cx="1080871" cy="13497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SPORTS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DO		</a:t>
            </a:r>
            <a:r>
              <a:rPr lang="en-GB" dirty="0" smtClean="0"/>
              <a:t>KARATE</a:t>
            </a:r>
          </a:p>
          <a:p>
            <a:pPr lvl="4">
              <a:buNone/>
            </a:pPr>
            <a:r>
              <a:rPr lang="en-GB" sz="3200" dirty="0" smtClean="0"/>
              <a:t>JUDO</a:t>
            </a:r>
          </a:p>
          <a:p>
            <a:pPr lvl="4">
              <a:buNone/>
            </a:pPr>
            <a:r>
              <a:rPr lang="en-GB" sz="3200" dirty="0" smtClean="0"/>
              <a:t>BOX</a:t>
            </a:r>
            <a:endParaRPr lang="en-GB" sz="3200" dirty="0"/>
          </a:p>
        </p:txBody>
      </p:sp>
      <p:pic>
        <p:nvPicPr>
          <p:cNvPr id="2050" name="Picture 2" descr="C:\Documents and Settings\milan rejzl\Local Settings\Temporary Internet Files\Content.IE5\BB26OS7N\MP9004095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556792"/>
            <a:ext cx="1709382" cy="2321496"/>
          </a:xfrm>
          <a:prstGeom prst="rect">
            <a:avLst/>
          </a:prstGeom>
          <a:noFill/>
        </p:spPr>
      </p:pic>
      <p:pic>
        <p:nvPicPr>
          <p:cNvPr id="2051" name="Picture 3" descr="C:\Documents and Settings\milan rejzl\Local Settings\Temporary Internet Files\Content.IE5\KFMPBPUM\MC900054686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132856"/>
            <a:ext cx="1473555" cy="1494586"/>
          </a:xfrm>
          <a:prstGeom prst="rect">
            <a:avLst/>
          </a:prstGeom>
          <a:noFill/>
        </p:spPr>
      </p:pic>
      <p:pic>
        <p:nvPicPr>
          <p:cNvPr id="2052" name="Picture 4" descr="C:\Documents and Settings\milan rejzl\Local Settings\Temporary Internet Files\Content.IE5\1BDXUBOG\MP9004026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077072"/>
            <a:ext cx="2627404" cy="17509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SPORTS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GO</a:t>
            </a:r>
            <a:r>
              <a:rPr lang="en-GB" dirty="0" smtClean="0">
                <a:solidFill>
                  <a:srgbClr val="FF0000"/>
                </a:solidFill>
              </a:rPr>
              <a:t>		</a:t>
            </a:r>
            <a:r>
              <a:rPr lang="en-GB" dirty="0" smtClean="0"/>
              <a:t>SKATEBOARDING </a:t>
            </a:r>
          </a:p>
          <a:p>
            <a:pPr lvl="4">
              <a:buNone/>
            </a:pPr>
            <a:r>
              <a:rPr lang="en-GB" sz="3200" dirty="0" smtClean="0"/>
              <a:t>WINDSURFING</a:t>
            </a:r>
          </a:p>
          <a:p>
            <a:pPr lvl="4">
              <a:buNone/>
            </a:pPr>
            <a:r>
              <a:rPr lang="en-GB" sz="3200" dirty="0" smtClean="0"/>
              <a:t>SKATING</a:t>
            </a:r>
          </a:p>
          <a:p>
            <a:pPr lvl="4">
              <a:buNone/>
            </a:pPr>
            <a:r>
              <a:rPr lang="en-GB" sz="3200" dirty="0" smtClean="0"/>
              <a:t>SWIMMING</a:t>
            </a:r>
          </a:p>
          <a:p>
            <a:pPr lvl="4">
              <a:buNone/>
            </a:pPr>
            <a:r>
              <a:rPr lang="en-GB" sz="3200" dirty="0" smtClean="0"/>
              <a:t>TO DANCE CLASS</a:t>
            </a:r>
            <a:endParaRPr lang="cs-CZ" sz="3200" dirty="0" smtClean="0"/>
          </a:p>
          <a:p>
            <a:pPr lvl="4">
              <a:buNone/>
            </a:pPr>
            <a:r>
              <a:rPr lang="en-US" sz="3200" dirty="0" smtClean="0"/>
              <a:t>SKIING</a:t>
            </a:r>
            <a:endParaRPr lang="cs-CZ" sz="3200" dirty="0"/>
          </a:p>
        </p:txBody>
      </p:sp>
      <p:pic>
        <p:nvPicPr>
          <p:cNvPr id="3074" name="Picture 2" descr="C:\Documents and Settings\milan rejzl\Local Settings\Temporary Internet Files\Content.IE5\1OHZUHVD\MC9004447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628800"/>
            <a:ext cx="1359751" cy="1760829"/>
          </a:xfrm>
          <a:prstGeom prst="rect">
            <a:avLst/>
          </a:prstGeom>
          <a:noFill/>
        </p:spPr>
      </p:pic>
      <p:pic>
        <p:nvPicPr>
          <p:cNvPr id="3076" name="Picture 4" descr="C:\Documents and Settings\milan rejzl\Local Settings\Temporary Internet Files\Content.IE5\1OHZUHVD\MC9003571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924944"/>
            <a:ext cx="1202436" cy="1824228"/>
          </a:xfrm>
          <a:prstGeom prst="rect">
            <a:avLst/>
          </a:prstGeom>
          <a:noFill/>
        </p:spPr>
      </p:pic>
      <p:pic>
        <p:nvPicPr>
          <p:cNvPr id="3077" name="Picture 5" descr="C:\Documents and Settings\milan rejzl\Local Settings\Temporary Internet Files\Content.IE5\1BDXUBOG\MP9004483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1700808"/>
            <a:ext cx="1620180" cy="1080120"/>
          </a:xfrm>
          <a:prstGeom prst="rect">
            <a:avLst/>
          </a:prstGeom>
          <a:noFill/>
        </p:spPr>
      </p:pic>
      <p:pic>
        <p:nvPicPr>
          <p:cNvPr id="3080" name="Picture 8" descr="C:\Documents and Settings\milan rejzl\Local Settings\Temporary Internet Files\Content.IE5\1OHZUHVD\MP9002021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3140968"/>
            <a:ext cx="1936542" cy="1294255"/>
          </a:xfrm>
          <a:prstGeom prst="rect">
            <a:avLst/>
          </a:prstGeom>
          <a:noFill/>
        </p:spPr>
      </p:pic>
      <p:pic>
        <p:nvPicPr>
          <p:cNvPr id="3081" name="Picture 9" descr="C:\Documents and Settings\milan rejzl\Local Settings\Temporary Internet Files\Content.IE5\1OHZUHVD\MP90043109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4797152"/>
            <a:ext cx="1778919" cy="1152128"/>
          </a:xfrm>
          <a:prstGeom prst="rect">
            <a:avLst/>
          </a:prstGeom>
          <a:noFill/>
        </p:spPr>
      </p:pic>
      <p:pic>
        <p:nvPicPr>
          <p:cNvPr id="1026" name="Picture 2" descr="C:\Documents and Settings\milan rejzl\Local Settings\Temporary Internet Files\Content.IE5\KFMPBPUM\MC9000200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4869160"/>
            <a:ext cx="1773889" cy="18295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NAPIŠ, KTERÉ SPORTY SE POJÍ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S TÍMTO SLOVESEM: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PLAY 1.</a:t>
            </a:r>
          </a:p>
          <a:p>
            <a:pPr lvl="3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lvl="3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3.</a:t>
            </a:r>
          </a:p>
          <a:p>
            <a:pPr lvl="3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4.</a:t>
            </a:r>
          </a:p>
          <a:p>
            <a:pPr lvl="3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5.</a:t>
            </a:r>
          </a:p>
          <a:p>
            <a:pPr lvl="3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6.</a:t>
            </a:r>
          </a:p>
        </p:txBody>
      </p:sp>
      <p:pic>
        <p:nvPicPr>
          <p:cNvPr id="4" name="Picture 2" descr="C:\Documents and Settings\milan rejzl\Local Settings\Temporary Internet Files\Content.IE5\BB26OS7N\MP9004485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484784"/>
            <a:ext cx="860600" cy="1124744"/>
          </a:xfrm>
          <a:prstGeom prst="rect">
            <a:avLst/>
          </a:prstGeom>
          <a:noFill/>
        </p:spPr>
      </p:pic>
      <p:pic>
        <p:nvPicPr>
          <p:cNvPr id="5" name="Picture 3" descr="C:\Documents and Settings\milan rejzl\Local Settings\Temporary Internet Files\Content.IE5\KFMPBPUM\MP9004023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060848"/>
            <a:ext cx="960195" cy="1200536"/>
          </a:xfrm>
          <a:prstGeom prst="rect">
            <a:avLst/>
          </a:prstGeom>
          <a:noFill/>
        </p:spPr>
      </p:pic>
      <p:pic>
        <p:nvPicPr>
          <p:cNvPr id="6" name="Picture 4" descr="C:\Documents and Settings\milan rejzl\Local Settings\Temporary Internet Files\Content.IE5\1BDXUBOG\MP9002554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2996952"/>
            <a:ext cx="1500662" cy="987936"/>
          </a:xfrm>
          <a:prstGeom prst="rect">
            <a:avLst/>
          </a:prstGeom>
          <a:noFill/>
        </p:spPr>
      </p:pic>
      <p:pic>
        <p:nvPicPr>
          <p:cNvPr id="7" name="Picture 5" descr="C:\Documents and Settings\milan rejzl\Local Settings\Temporary Internet Files\Content.IE5\BB26OS7N\MP9003999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861048"/>
            <a:ext cx="946927" cy="1421779"/>
          </a:xfrm>
          <a:prstGeom prst="rect">
            <a:avLst/>
          </a:prstGeom>
          <a:noFill/>
        </p:spPr>
      </p:pic>
      <p:pic>
        <p:nvPicPr>
          <p:cNvPr id="8" name="Picture 7" descr="C:\Documents and Settings\milan rejzl\Local Settings\Temporary Internet Files\Content.IE5\1BDXUBOG\MP9004231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4221088"/>
            <a:ext cx="1645315" cy="1090021"/>
          </a:xfrm>
          <a:prstGeom prst="rect">
            <a:avLst/>
          </a:prstGeom>
          <a:noFill/>
        </p:spPr>
      </p:pic>
      <p:pic>
        <p:nvPicPr>
          <p:cNvPr id="5122" name="Picture 2" descr="C:\Documents and Settings\milan rejzl\Local Settings\Temporary Internet Files\Content.IE5\BB26OS7N\MP90040000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5229200"/>
            <a:ext cx="677232" cy="8457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PLA</a:t>
            </a:r>
            <a:r>
              <a:rPr lang="en-US" dirty="0" smtClean="0">
                <a:solidFill>
                  <a:srgbClr val="FF0000"/>
                </a:solidFill>
              </a:rPr>
              <a:t>Y	</a:t>
            </a:r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en-US" dirty="0" smtClean="0"/>
              <a:t>FOOTBALL	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2. </a:t>
            </a:r>
            <a:r>
              <a:rPr lang="en-US" sz="3200" dirty="0" smtClean="0"/>
              <a:t>BASKETBALL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3. </a:t>
            </a:r>
            <a:r>
              <a:rPr lang="en-US" sz="3200" dirty="0" smtClean="0"/>
              <a:t>TENNIS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4. </a:t>
            </a:r>
            <a:r>
              <a:rPr lang="en-US" sz="3200" dirty="0" smtClean="0"/>
              <a:t>VOLLEYBALL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5. </a:t>
            </a:r>
            <a:r>
              <a:rPr lang="en-US" sz="3200" dirty="0" smtClean="0"/>
              <a:t>ICE HOCKEY</a:t>
            </a:r>
            <a:endParaRPr lang="cs-CZ" sz="3200" dirty="0" smtClean="0"/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6. </a:t>
            </a:r>
            <a:r>
              <a:rPr lang="cs-CZ" sz="3200" dirty="0" smtClean="0"/>
              <a:t>GOLF</a:t>
            </a:r>
            <a:endParaRPr lang="en-US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NAPIŠ, KTERÉ SPORTY SE POJÍ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S TÍMTO SLOVESEM: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		1.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2.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3.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Documents and Settings\milan rejzl\Local Settings\Temporary Internet Files\Content.IE5\BB26OS7N\MP9004095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412776"/>
            <a:ext cx="1709382" cy="2321496"/>
          </a:xfrm>
          <a:prstGeom prst="rect">
            <a:avLst/>
          </a:prstGeom>
          <a:noFill/>
        </p:spPr>
      </p:pic>
      <p:pic>
        <p:nvPicPr>
          <p:cNvPr id="5" name="Picture 3" descr="C:\Documents and Settings\milan rejzl\Local Settings\Temporary Internet Files\Content.IE5\KFMPBPUM\MC900054686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068960"/>
            <a:ext cx="1473555" cy="1494586"/>
          </a:xfrm>
          <a:prstGeom prst="rect">
            <a:avLst/>
          </a:prstGeom>
          <a:noFill/>
        </p:spPr>
      </p:pic>
      <p:pic>
        <p:nvPicPr>
          <p:cNvPr id="6" name="Picture 4" descr="C:\Documents and Settings\milan rejzl\Local Settings\Temporary Internet Files\Content.IE5\1BDXUBOG\MP9004026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581128"/>
            <a:ext cx="2627404" cy="17509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DO		</a:t>
            </a:r>
            <a:r>
              <a:rPr lang="en-GB" dirty="0" smtClean="0"/>
              <a:t>KARATE</a:t>
            </a:r>
          </a:p>
          <a:p>
            <a:pPr lvl="4">
              <a:buNone/>
            </a:pPr>
            <a:r>
              <a:rPr lang="en-GB" sz="3200" dirty="0" smtClean="0"/>
              <a:t>JUDO</a:t>
            </a:r>
          </a:p>
          <a:p>
            <a:pPr lvl="4">
              <a:buNone/>
            </a:pPr>
            <a:r>
              <a:rPr lang="en-GB" sz="3200" dirty="0" smtClean="0"/>
              <a:t>BOX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NAPIŠ, KTERÉ SPORTY SE POJÍ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 S TÍMTO SLOVESEM: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GO 1.</a:t>
            </a:r>
          </a:p>
          <a:p>
            <a:pPr lvl="2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2.</a:t>
            </a:r>
          </a:p>
          <a:p>
            <a:pPr lvl="2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3.</a:t>
            </a:r>
          </a:p>
          <a:p>
            <a:pPr lvl="2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4.</a:t>
            </a:r>
          </a:p>
          <a:p>
            <a:pPr lvl="2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5</a:t>
            </a:r>
            <a:r>
              <a:rPr lang="en-US" sz="3200" dirty="0" smtClean="0">
                <a:solidFill>
                  <a:srgbClr val="FF0000"/>
                </a:solidFill>
              </a:rPr>
              <a:t>.</a:t>
            </a:r>
          </a:p>
          <a:p>
            <a:pPr lvl="2">
              <a:buNone/>
            </a:pPr>
            <a:r>
              <a:rPr lang="en-US" sz="3200" dirty="0" smtClean="0">
                <a:solidFill>
                  <a:srgbClr val="FF0000"/>
                </a:solidFill>
              </a:rPr>
              <a:t>6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" name="Picture 2" descr="C:\Documents and Settings\milan rejzl\Local Settings\Temporary Internet Files\Content.IE5\1OHZUHVD\MC9004447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84784"/>
            <a:ext cx="1071719" cy="1387838"/>
          </a:xfrm>
          <a:prstGeom prst="rect">
            <a:avLst/>
          </a:prstGeom>
          <a:noFill/>
        </p:spPr>
      </p:pic>
      <p:pic>
        <p:nvPicPr>
          <p:cNvPr id="6" name="Picture 4" descr="C:\Documents and Settings\milan rejzl\Local Settings\Temporary Internet Files\Content.IE5\1OHZUHVD\MC9003571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636912"/>
            <a:ext cx="1060044" cy="1608204"/>
          </a:xfrm>
          <a:prstGeom prst="rect">
            <a:avLst/>
          </a:prstGeom>
          <a:noFill/>
        </p:spPr>
      </p:pic>
      <p:pic>
        <p:nvPicPr>
          <p:cNvPr id="7" name="Picture 5" descr="C:\Documents and Settings\milan rejzl\Local Settings\Temporary Internet Files\Content.IE5\1BDXUBOG\MP9004483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56276" y="1556792"/>
            <a:ext cx="1728192" cy="1152128"/>
          </a:xfrm>
          <a:prstGeom prst="rect">
            <a:avLst/>
          </a:prstGeom>
          <a:noFill/>
        </p:spPr>
      </p:pic>
      <p:pic>
        <p:nvPicPr>
          <p:cNvPr id="8" name="Picture 8" descr="C:\Documents and Settings\milan rejzl\Local Settings\Temporary Internet Files\Content.IE5\1OHZUHVD\MP9002021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811" y="3140968"/>
            <a:ext cx="1828799" cy="1222247"/>
          </a:xfrm>
          <a:prstGeom prst="rect">
            <a:avLst/>
          </a:prstGeom>
          <a:noFill/>
        </p:spPr>
      </p:pic>
      <p:pic>
        <p:nvPicPr>
          <p:cNvPr id="9" name="Picture 9" descr="C:\Documents and Settings\milan rejzl\Local Settings\Temporary Internet Files\Content.IE5\1OHZUHVD\MP90043109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4437112"/>
            <a:ext cx="1778919" cy="1152128"/>
          </a:xfrm>
          <a:prstGeom prst="rect">
            <a:avLst/>
          </a:prstGeom>
          <a:noFill/>
        </p:spPr>
      </p:pic>
      <p:pic>
        <p:nvPicPr>
          <p:cNvPr id="10" name="Picture 2" descr="C:\Documents and Settings\milan rejzl\Local Settings\Temporary Internet Files\Content.IE5\KFMPBPUM\MC9000200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42874" y="4725144"/>
            <a:ext cx="1695303" cy="1748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GO</a:t>
            </a:r>
            <a:r>
              <a:rPr lang="en-GB" dirty="0" smtClean="0">
                <a:solidFill>
                  <a:srgbClr val="FF0000"/>
                </a:solidFill>
              </a:rPr>
              <a:t>		</a:t>
            </a:r>
            <a:r>
              <a:rPr lang="cs-CZ" dirty="0" smtClean="0">
                <a:solidFill>
                  <a:srgbClr val="FF0000"/>
                </a:solidFill>
              </a:rPr>
              <a:t>1.</a:t>
            </a:r>
            <a:r>
              <a:rPr lang="en-GB" dirty="0" smtClean="0"/>
              <a:t>SKATEBOARDING 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2. </a:t>
            </a:r>
            <a:r>
              <a:rPr lang="en-GB" sz="3200" dirty="0" smtClean="0"/>
              <a:t>WINDSURFING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3. </a:t>
            </a:r>
            <a:r>
              <a:rPr lang="en-GB" sz="3200" dirty="0" smtClean="0"/>
              <a:t>SKATING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4. </a:t>
            </a:r>
            <a:r>
              <a:rPr lang="en-GB" sz="3200" dirty="0" smtClean="0"/>
              <a:t>SWIMMING</a:t>
            </a:r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5. </a:t>
            </a:r>
            <a:r>
              <a:rPr lang="en-US" sz="3200" dirty="0" smtClean="0"/>
              <a:t>TO</a:t>
            </a:r>
            <a:r>
              <a:rPr lang="en-US" sz="3200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/>
              <a:t>DANC</a:t>
            </a:r>
            <a:r>
              <a:rPr lang="cs-CZ" sz="3200" dirty="0" smtClean="0"/>
              <a:t>E </a:t>
            </a:r>
            <a:r>
              <a:rPr lang="en-US" sz="3200" dirty="0" smtClean="0"/>
              <a:t>CLASS</a:t>
            </a:r>
            <a:endParaRPr lang="cs-CZ" sz="3200" dirty="0" smtClean="0"/>
          </a:p>
          <a:p>
            <a:pPr lvl="4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6. </a:t>
            </a:r>
            <a:r>
              <a:rPr lang="en-US" sz="3200" dirty="0" smtClean="0"/>
              <a:t>SKIING</a:t>
            </a:r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TRANSLATE:</a:t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 RÁD SPORT.</a:t>
            </a:r>
          </a:p>
          <a:p>
            <a:r>
              <a:rPr lang="cs-CZ" dirty="0" smtClean="0"/>
              <a:t>HRAJI TENIS KAŽDOU SOBOTU.</a:t>
            </a:r>
          </a:p>
          <a:p>
            <a:r>
              <a:rPr lang="cs-CZ" dirty="0" smtClean="0"/>
              <a:t>NEHRAJI LEDNÍ HOKEJ.</a:t>
            </a:r>
          </a:p>
          <a:p>
            <a:r>
              <a:rPr lang="cs-CZ" dirty="0" smtClean="0"/>
              <a:t>NEDĚLÁM KARATE.</a:t>
            </a:r>
          </a:p>
          <a:p>
            <a:r>
              <a:rPr lang="cs-CZ" dirty="0" smtClean="0"/>
              <a:t>CHODÍME PLAVAT KAŽDOU NEDĚLI.</a:t>
            </a:r>
          </a:p>
          <a:p>
            <a:r>
              <a:rPr lang="cs-CZ" dirty="0" smtClean="0"/>
              <a:t>MOJE SESTRA CHODÍ DO HODIN TANCE.</a:t>
            </a:r>
          </a:p>
          <a:p>
            <a:r>
              <a:rPr lang="cs-CZ" dirty="0" smtClean="0"/>
              <a:t>ONA NEHRAJE FOTBAL.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KE</a:t>
            </a:r>
            <a:r>
              <a:rPr lang="en-US" dirty="0" smtClean="0"/>
              <a:t>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 LIKE SPORT.</a:t>
            </a:r>
            <a:endParaRPr lang="cs-CZ" dirty="0" smtClean="0"/>
          </a:p>
          <a:p>
            <a:r>
              <a:rPr lang="en-US" dirty="0" smtClean="0"/>
              <a:t>I PLAY TENNIS EVERY SATURDAY</a:t>
            </a:r>
            <a:r>
              <a:rPr lang="cs-CZ" dirty="0" smtClean="0"/>
              <a:t>.</a:t>
            </a:r>
            <a:r>
              <a:rPr lang="en-US" dirty="0" smtClean="0"/>
              <a:t>/</a:t>
            </a:r>
            <a:r>
              <a:rPr lang="en-US" sz="2400" dirty="0" smtClean="0"/>
              <a:t>ON SATURDAYS.</a:t>
            </a:r>
            <a:endParaRPr lang="cs-CZ" dirty="0" smtClean="0"/>
          </a:p>
          <a:p>
            <a:r>
              <a:rPr lang="en-US" dirty="0" smtClean="0"/>
              <a:t>I DON`T PLAY ICE HOCKEY</a:t>
            </a:r>
            <a:r>
              <a:rPr lang="cs-CZ" dirty="0" smtClean="0"/>
              <a:t>.</a:t>
            </a:r>
          </a:p>
          <a:p>
            <a:r>
              <a:rPr lang="en-US" dirty="0" smtClean="0"/>
              <a:t>I DON`T DO KARATE</a:t>
            </a:r>
            <a:r>
              <a:rPr lang="cs-CZ" dirty="0" smtClean="0"/>
              <a:t>.</a:t>
            </a:r>
          </a:p>
          <a:p>
            <a:r>
              <a:rPr lang="en-US" dirty="0" smtClean="0"/>
              <a:t>WE GO SWIMMING EVERY SUNDAY</a:t>
            </a:r>
            <a:r>
              <a:rPr lang="cs-CZ" dirty="0" smtClean="0"/>
              <a:t>.</a:t>
            </a:r>
            <a:r>
              <a:rPr lang="en-US" dirty="0" smtClean="0"/>
              <a:t>/</a:t>
            </a:r>
            <a:r>
              <a:rPr lang="en-US" sz="2400" dirty="0" smtClean="0"/>
              <a:t>ON SUNDAYS</a:t>
            </a:r>
            <a:endParaRPr lang="cs-CZ" dirty="0" smtClean="0"/>
          </a:p>
          <a:p>
            <a:r>
              <a:rPr lang="en-US" dirty="0" smtClean="0"/>
              <a:t>MY SISTER GOES TO DANCE CLASS</a:t>
            </a:r>
            <a:r>
              <a:rPr lang="cs-CZ" dirty="0" smtClean="0"/>
              <a:t>.</a:t>
            </a:r>
          </a:p>
          <a:p>
            <a:r>
              <a:rPr lang="en-US" dirty="0" smtClean="0"/>
              <a:t>SHE DOESN`T PLAY FOOTBALL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použité v prezentaci jsou dostupné pod licencí Microsoft Office 2010 na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com</a:t>
            </a:r>
            <a:endParaRPr lang="cs-CZ" dirty="0" smtClean="0"/>
          </a:p>
          <a:p>
            <a:r>
              <a:rPr lang="cs-CZ" dirty="0" smtClean="0"/>
              <a:t>VLASTNÍ.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192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SPORTS</vt:lpstr>
      <vt:lpstr>SPORTS</vt:lpstr>
      <vt:lpstr>SPORTS</vt:lpstr>
      <vt:lpstr>NAPIŠ, KTERÉ SPORTY SE POJÍ  S TÍMTO SLOVESEM:</vt:lpstr>
      <vt:lpstr>ŘEŠENÍ</vt:lpstr>
      <vt:lpstr>NAPIŠ, KTERÉ SPORTY SE POJÍ  S TÍMTO SLOVESEM:</vt:lpstr>
      <vt:lpstr>ŘEŠENÍ</vt:lpstr>
      <vt:lpstr>NAPIŠ, KTERÉ SPORTY SE POJÍ  S TÍMTO SLOVESEM:</vt:lpstr>
      <vt:lpstr>ŘEŠENÍ</vt:lpstr>
      <vt:lpstr> TRANSLATE: </vt:lpstr>
      <vt:lpstr>KEY</vt:lpstr>
      <vt:lpstr>ZDROJ: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Ing. Milan Rejzl</cp:lastModifiedBy>
  <cp:revision>39</cp:revision>
  <dcterms:created xsi:type="dcterms:W3CDTF">2012-02-01T08:51:03Z</dcterms:created>
  <dcterms:modified xsi:type="dcterms:W3CDTF">2013-02-20T18:32:52Z</dcterms:modified>
</cp:coreProperties>
</file>