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handoutMasterIdLst>
    <p:handoutMasterId r:id="rId12"/>
  </p:handoutMasterIdLst>
  <p:sldIdLst>
    <p:sldId id="257" r:id="rId2"/>
    <p:sldId id="258" r:id="rId3"/>
    <p:sldId id="259" r:id="rId4"/>
    <p:sldId id="284" r:id="rId5"/>
    <p:sldId id="289" r:id="rId6"/>
    <p:sldId id="283" r:id="rId7"/>
    <p:sldId id="281" r:id="rId8"/>
    <p:sldId id="278" r:id="rId9"/>
    <p:sldId id="290"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85" autoAdjust="0"/>
    <p:restoredTop sz="84192" autoAdjust="0"/>
  </p:normalViewPr>
  <p:slideViewPr>
    <p:cSldViewPr>
      <p:cViewPr varScale="1">
        <p:scale>
          <a:sx n="60" d="100"/>
          <a:sy n="60" d="100"/>
        </p:scale>
        <p:origin x="-642" y="-78"/>
      </p:cViewPr>
      <p:guideLst>
        <p:guide orient="horz" pos="2160"/>
        <p:guide pos="2880"/>
      </p:guideLst>
    </p:cSldViewPr>
  </p:slideViewPr>
  <p:notesTextViewPr>
    <p:cViewPr>
      <p:scale>
        <a:sx n="1" d="1"/>
        <a:sy n="1" d="1"/>
      </p:scale>
      <p:origin x="0" y="0"/>
    </p:cViewPr>
  </p:notesTextViewPr>
  <p:notesViewPr>
    <p:cSldViewPr>
      <p:cViewPr varScale="1">
        <p:scale>
          <a:sx n="53" d="100"/>
          <a:sy n="53" d="100"/>
        </p:scale>
        <p:origin x="-2868"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88275BD-6694-4376-9EAB-D2B26DD34D48}" type="datetimeFigureOut">
              <a:rPr lang="cs-CZ" smtClean="0"/>
              <a:pPr/>
              <a:t>1.3.2013</a:t>
            </a:fld>
            <a:endParaRPr lang="cs-CZ"/>
          </a:p>
        </p:txBody>
      </p:sp>
      <p:sp>
        <p:nvSpPr>
          <p:cNvPr id="4" name="Zástupný symbol pro zápatí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0237BFE-7CBD-4EBC-B252-FF96C7BE3018}" type="slidenum">
              <a:rPr lang="cs-CZ" smtClean="0"/>
              <a:pPr/>
              <a:t>‹#›</a:t>
            </a:fld>
            <a:endParaRPr lang="cs-CZ"/>
          </a:p>
        </p:txBody>
      </p:sp>
    </p:spTree>
    <p:extLst>
      <p:ext uri="{BB962C8B-B14F-4D97-AF65-F5344CB8AC3E}">
        <p14:creationId xmlns:p14="http://schemas.microsoft.com/office/powerpoint/2010/main" xmlns="" val="420226808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86F806-18B5-4C33-BC6C-C31AFA4C8AC0}" type="datetimeFigureOut">
              <a:rPr lang="cs-CZ" smtClean="0"/>
              <a:pPr/>
              <a:t>1.3.2013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565BC5F-A73A-4422-8FC9-713438C58E9B}" type="slidenum">
              <a:rPr lang="cs-CZ" smtClean="0"/>
              <a:pPr/>
              <a:t>‹#›</a:t>
            </a:fld>
            <a:endParaRPr lang="cs-CZ"/>
          </a:p>
        </p:txBody>
      </p:sp>
    </p:spTree>
    <p:extLst>
      <p:ext uri="{BB962C8B-B14F-4D97-AF65-F5344CB8AC3E}">
        <p14:creationId xmlns:p14="http://schemas.microsoft.com/office/powerpoint/2010/main" xmlns="" val="3619211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0"/>
            <a:ext cx="752475" cy="6858000"/>
          </a:xfrm>
          <a:prstGeom prst="rect">
            <a:avLst/>
          </a:prstGeom>
          <a:gradFill>
            <a:gsLst>
              <a:gs pos="0">
                <a:schemeClr val="accent1">
                  <a:lumMod val="60000"/>
                  <a:lumOff val="40000"/>
                </a:schemeClr>
              </a:gs>
              <a:gs pos="50000">
                <a:schemeClr val="accent1"/>
              </a:gs>
              <a:gs pos="100000">
                <a:schemeClr val="accent6">
                  <a:lumMod val="75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2" name="Title 1"/>
          <p:cNvSpPr>
            <a:spLocks noGrp="1"/>
          </p:cNvSpPr>
          <p:nvPr>
            <p:ph type="ctrTitle"/>
          </p:nvPr>
        </p:nvSpPr>
        <p:spPr>
          <a:xfrm>
            <a:off x="1216152" y="1267485"/>
            <a:ext cx="7235981" cy="5133316"/>
          </a:xfrm>
        </p:spPr>
        <p:txBody>
          <a:bodyPr/>
          <a:lstStyle>
            <a:lvl1pPr>
              <a:defRPr sz="11500"/>
            </a:lvl1pPr>
          </a:lstStyle>
          <a:p>
            <a:r>
              <a:rPr lang="cs-CZ" smtClean="0"/>
              <a:t>Kliknutím lze upravit styl.</a:t>
            </a:r>
            <a:endParaRPr lang="en-US" dirty="0"/>
          </a:p>
        </p:txBody>
      </p:sp>
      <p:sp>
        <p:nvSpPr>
          <p:cNvPr id="3" name="Subtitle 2"/>
          <p:cNvSpPr>
            <a:spLocks noGrp="1"/>
          </p:cNvSpPr>
          <p:nvPr>
            <p:ph type="subTitle" idx="1"/>
          </p:nvPr>
        </p:nvSpPr>
        <p:spPr>
          <a:xfrm>
            <a:off x="1216151" y="201702"/>
            <a:ext cx="6189583" cy="949569"/>
          </a:xfrm>
        </p:spPr>
        <p:txBody>
          <a:bodyPr>
            <a:normAutofit/>
          </a:bodyPr>
          <a:lstStyle>
            <a:lvl1pPr marL="0" indent="0" algn="r">
              <a:buNone/>
              <a:defRPr sz="2400">
                <a:solidFill>
                  <a:schemeClr val="tx2">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F77ED01-D692-4953-8E28-23B57CDF0743}" type="datetimeFigureOut">
              <a:rPr lang="cs-CZ" smtClean="0"/>
              <a:pPr/>
              <a:t>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a:xfrm>
            <a:off x="8150469" y="236415"/>
            <a:ext cx="785301" cy="365125"/>
          </a:xfrm>
        </p:spPr>
        <p:txBody>
          <a:bodyPr/>
          <a:lstStyle>
            <a:lvl1pPr>
              <a:defRPr sz="1400"/>
            </a:lvl1pPr>
          </a:lstStyle>
          <a:p>
            <a:fld id="{A909F938-DA2E-4F2C-8505-64B5328D2608}" type="slidenum">
              <a:rPr lang="cs-CZ" smtClean="0"/>
              <a:pPr/>
              <a:t>‹#›</a:t>
            </a:fld>
            <a:endParaRPr lang="cs-CZ"/>
          </a:p>
        </p:txBody>
      </p:sp>
      <p:grpSp>
        <p:nvGrpSpPr>
          <p:cNvPr id="7" name="Group 6"/>
          <p:cNvGrpSpPr/>
          <p:nvPr/>
        </p:nvGrpSpPr>
        <p:grpSpPr>
          <a:xfrm>
            <a:off x="7467600" y="209550"/>
            <a:ext cx="657226" cy="431800"/>
            <a:chOff x="7467600" y="209550"/>
            <a:chExt cx="657226" cy="431800"/>
          </a:xfrm>
          <a:solidFill>
            <a:schemeClr val="tx2">
              <a:lumMod val="60000"/>
              <a:lumOff val="40000"/>
            </a:schemeClr>
          </a:solidFill>
        </p:grpSpPr>
        <p:sp>
          <p:nvSpPr>
            <p:cNvPr id="8" name="Freeform 5"/>
            <p:cNvSpPr>
              <a:spLocks/>
            </p:cNvSpPr>
            <p:nvPr/>
          </p:nvSpPr>
          <p:spPr bwMode="auto">
            <a:xfrm>
              <a:off x="7467600"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5"/>
            <p:cNvSpPr>
              <a:spLocks/>
            </p:cNvSpPr>
            <p:nvPr/>
          </p:nvSpPr>
          <p:spPr bwMode="auto">
            <a:xfrm>
              <a:off x="7677151"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xfrm>
              <a:off x="7881939" y="20955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
                                  </p:stCondLst>
                                  <p:childTnLst>
                                    <p:animEffect transition="out" filter="fade">
                                      <p:cBhvr>
                                        <p:cTn id="6" dur="2000"/>
                                        <p:tgtEl>
                                          <p:spTgt spid="11"/>
                                        </p:tgtEl>
                                      </p:cBhvr>
                                    </p:animEffect>
                                    <p:set>
                                      <p:cBhvr>
                                        <p:cTn id="7" dur="1" fill="hold">
                                          <p:stCondLst>
                                            <p:cond delay="1999"/>
                                          </p:stCondLst>
                                        </p:cTn>
                                        <p:tgtEl>
                                          <p:spTgt spid="11"/>
                                        </p:tgtEl>
                                        <p:attrNameLst>
                                          <p:attrName>style.visibility</p:attrName>
                                        </p:attrNameLst>
                                      </p:cBhvr>
                                      <p:to>
                                        <p:strVal val="hidden"/>
                                      </p:to>
                                    </p:set>
                                  </p:childTnLst>
                                </p:cTn>
                              </p:par>
                            </p:childTnLst>
                          </p:cTn>
                        </p:par>
                        <p:par>
                          <p:cTn id="8" fill="hold">
                            <p:stCondLst>
                              <p:cond delay="2500"/>
                            </p:stCondLst>
                            <p:childTnLst>
                              <p:par>
                                <p:cTn id="9" presetID="10" presetClass="entr" presetSubtype="0" fill="hold" grpId="1"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a:xfrm>
            <a:off x="1219200" y="5257800"/>
            <a:ext cx="7239000" cy="1143000"/>
          </a:xfrm>
        </p:spPr>
        <p:txBody>
          <a:bodyPr>
            <a:noAutofit/>
          </a:bodyPr>
          <a:lstStyle>
            <a:lvl1pPr algn="l">
              <a:defRPr sz="7200" baseline="0">
                <a:ln w="12700">
                  <a:solidFill>
                    <a:schemeClr val="tx2"/>
                  </a:solidFill>
                </a:ln>
              </a:defRPr>
            </a:lvl1pPr>
          </a:lstStyle>
          <a:p>
            <a:r>
              <a:rPr lang="cs-CZ" smtClean="0"/>
              <a:t>Kliknutím lze upravit styl.</a:t>
            </a:r>
            <a:endParaRPr lang="en-US" dirty="0"/>
          </a:p>
        </p:txBody>
      </p:sp>
      <p:sp>
        <p:nvSpPr>
          <p:cNvPr id="3" name="Content Placeholder 2"/>
          <p:cNvSpPr>
            <a:spLocks noGrp="1"/>
          </p:cNvSpPr>
          <p:nvPr>
            <p:ph idx="1"/>
          </p:nvPr>
        </p:nvSpPr>
        <p:spPr>
          <a:xfrm>
            <a:off x="1219200" y="838200"/>
            <a:ext cx="7467600" cy="4419600"/>
          </a:xfrm>
        </p:spPr>
        <p:txBody>
          <a:bodyPr>
            <a:normAutofit/>
          </a:bodyPr>
          <a:lstStyle>
            <a:lvl1pPr>
              <a:defRPr sz="2800"/>
            </a:lvl1pPr>
            <a:lvl2pPr>
              <a:defRPr sz="1800">
                <a:solidFill>
                  <a:schemeClr val="tx1"/>
                </a:solidFill>
              </a:defRPr>
            </a:lvl2pPr>
            <a:lvl3pPr>
              <a:defRPr sz="1800">
                <a:solidFill>
                  <a:schemeClr val="tx1"/>
                </a:solidFill>
              </a:defRPr>
            </a:lvl3pPr>
            <a:lvl4pPr>
              <a:defRPr sz="1800">
                <a:solidFill>
                  <a:schemeClr val="tx1"/>
                </a:solidFill>
              </a:defRPr>
            </a:lvl4pPr>
            <a:lvl5pPr>
              <a:defRPr sz="1800">
                <a:solidFill>
                  <a:schemeClr val="tx1"/>
                </a:solidFil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7F77ED01-D692-4953-8E28-23B57CDF0743}" type="datetimeFigureOut">
              <a:rPr lang="cs-CZ" smtClean="0"/>
              <a:pPr/>
              <a:t>1.3.2013</a:t>
            </a:fld>
            <a:endParaRPr lang="cs-CZ"/>
          </a:p>
        </p:txBody>
      </p:sp>
      <p:sp>
        <p:nvSpPr>
          <p:cNvPr id="10" name="Slide Number Placeholder 9"/>
          <p:cNvSpPr>
            <a:spLocks noGrp="1"/>
          </p:cNvSpPr>
          <p:nvPr>
            <p:ph type="sldNum" sz="quarter" idx="11"/>
          </p:nvPr>
        </p:nvSpPr>
        <p:spPr/>
        <p:txBody>
          <a:bodyPr/>
          <a:lstStyle/>
          <a:p>
            <a:fld id="{A909F938-DA2E-4F2C-8505-64B5328D2608}" type="slidenum">
              <a:rPr lang="cs-CZ" smtClean="0"/>
              <a:pPr/>
              <a:t>‹#›</a:t>
            </a:fld>
            <a:endParaRPr lang="cs-CZ"/>
          </a:p>
        </p:txBody>
      </p:sp>
      <p:sp>
        <p:nvSpPr>
          <p:cNvPr id="12" name="Footer Placeholder 11"/>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19199" y="4484080"/>
            <a:ext cx="7239001" cy="762000"/>
          </a:xfrm>
        </p:spPr>
        <p:txBody>
          <a:bodyPr bIns="0"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13" name="Title 1"/>
          <p:cNvSpPr>
            <a:spLocks noGrp="1"/>
          </p:cNvSpPr>
          <p:nvPr>
            <p:ph type="title"/>
          </p:nvPr>
        </p:nvSpPr>
        <p:spPr>
          <a:xfrm>
            <a:off x="1219200" y="5257800"/>
            <a:ext cx="7239000" cy="1143000"/>
          </a:xfrm>
        </p:spPr>
        <p:txBody>
          <a:bodyPr>
            <a:noAutofit/>
          </a:bodyPr>
          <a:lstStyle>
            <a:lvl1pPr algn="l">
              <a:defRPr sz="7200" baseline="0">
                <a:ln w="12700">
                  <a:solidFill>
                    <a:schemeClr val="tx2"/>
                  </a:solidFill>
                </a:ln>
              </a:defRPr>
            </a:lvl1pPr>
          </a:lstStyle>
          <a:p>
            <a:r>
              <a:rPr lang="cs-CZ" smtClean="0"/>
              <a:t>Kliknutím lze upravit styl.</a:t>
            </a:r>
            <a:endParaRPr lang="en-US" dirty="0"/>
          </a:p>
        </p:txBody>
      </p:sp>
      <p:sp>
        <p:nvSpPr>
          <p:cNvPr id="19" name="Date Placeholder 18"/>
          <p:cNvSpPr>
            <a:spLocks noGrp="1"/>
          </p:cNvSpPr>
          <p:nvPr>
            <p:ph type="dt" sz="half" idx="10"/>
          </p:nvPr>
        </p:nvSpPr>
        <p:spPr/>
        <p:txBody>
          <a:bodyPr/>
          <a:lstStyle/>
          <a:p>
            <a:fld id="{7F77ED01-D692-4953-8E28-23B57CDF0743}" type="datetimeFigureOut">
              <a:rPr lang="cs-CZ" smtClean="0"/>
              <a:pPr/>
              <a:t>1.3.2013</a:t>
            </a:fld>
            <a:endParaRPr lang="cs-CZ"/>
          </a:p>
        </p:txBody>
      </p:sp>
      <p:sp>
        <p:nvSpPr>
          <p:cNvPr id="20" name="Slide Number Placeholder 19"/>
          <p:cNvSpPr>
            <a:spLocks noGrp="1"/>
          </p:cNvSpPr>
          <p:nvPr>
            <p:ph type="sldNum" sz="quarter" idx="11"/>
          </p:nvPr>
        </p:nvSpPr>
        <p:spPr/>
        <p:txBody>
          <a:bodyPr/>
          <a:lstStyle/>
          <a:p>
            <a:fld id="{A909F938-DA2E-4F2C-8505-64B5328D2608}" type="slidenum">
              <a:rPr lang="cs-CZ" smtClean="0"/>
              <a:pPr/>
              <a:t>‹#›</a:t>
            </a:fld>
            <a:endParaRPr lang="cs-CZ"/>
          </a:p>
        </p:txBody>
      </p:sp>
      <p:sp>
        <p:nvSpPr>
          <p:cNvPr id="21" name="Footer Placeholder 20"/>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5" name="Date Placeholder 4"/>
          <p:cNvSpPr>
            <a:spLocks noGrp="1"/>
          </p:cNvSpPr>
          <p:nvPr>
            <p:ph type="dt" sz="half" idx="10"/>
          </p:nvPr>
        </p:nvSpPr>
        <p:spPr/>
        <p:txBody>
          <a:bodyPr/>
          <a:lstStyle/>
          <a:p>
            <a:fld id="{7F77ED01-D692-4953-8E28-23B57CDF0743}" type="datetimeFigureOut">
              <a:rPr lang="cs-CZ" smtClean="0"/>
              <a:pPr/>
              <a:t>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909F938-DA2E-4F2C-8505-64B5328D2608}" type="slidenum">
              <a:rPr lang="cs-CZ" smtClean="0"/>
              <a:pPr/>
              <a:t>‹#›</a:t>
            </a:fld>
            <a:endParaRPr lang="cs-CZ"/>
          </a:p>
        </p:txBody>
      </p:sp>
      <p:sp>
        <p:nvSpPr>
          <p:cNvPr id="9" name="Content Placeholder 8"/>
          <p:cNvSpPr>
            <a:spLocks noGrp="1"/>
          </p:cNvSpPr>
          <p:nvPr>
            <p:ph sz="quarter" idx="13"/>
          </p:nvPr>
        </p:nvSpPr>
        <p:spPr>
          <a:xfrm>
            <a:off x="1216152" y="841248"/>
            <a:ext cx="3730752" cy="43891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5102352" y="841248"/>
            <a:ext cx="3730752" cy="43891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1219200" y="841248"/>
            <a:ext cx="3733800" cy="533400"/>
          </a:xfrm>
        </p:spPr>
        <p:txBody>
          <a:bodyPr anchor="t">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5105400" y="841248"/>
            <a:ext cx="3735267" cy="533400"/>
          </a:xfrm>
        </p:spPr>
        <p:txBody>
          <a:bodyPr anchor="t">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7F77ED01-D692-4953-8E28-23B57CDF0743}" type="datetimeFigureOut">
              <a:rPr lang="cs-CZ" smtClean="0"/>
              <a:pPr/>
              <a:t>1.3.2013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909F938-DA2E-4F2C-8505-64B5328D2608}" type="slidenum">
              <a:rPr lang="cs-CZ" smtClean="0"/>
              <a:pPr/>
              <a:t>‹#›</a:t>
            </a:fld>
            <a:endParaRPr lang="cs-CZ"/>
          </a:p>
        </p:txBody>
      </p:sp>
      <p:sp>
        <p:nvSpPr>
          <p:cNvPr id="11" name="Content Placeholder 10"/>
          <p:cNvSpPr>
            <a:spLocks noGrp="1"/>
          </p:cNvSpPr>
          <p:nvPr>
            <p:ph sz="quarter" idx="13"/>
          </p:nvPr>
        </p:nvSpPr>
        <p:spPr>
          <a:xfrm>
            <a:off x="1216152" y="1380744"/>
            <a:ext cx="3730752" cy="38404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Content Placeholder 12"/>
          <p:cNvSpPr>
            <a:spLocks noGrp="1"/>
          </p:cNvSpPr>
          <p:nvPr>
            <p:ph sz="quarter" idx="14"/>
          </p:nvPr>
        </p:nvSpPr>
        <p:spPr>
          <a:xfrm>
            <a:off x="5102352" y="1380743"/>
            <a:ext cx="3730752" cy="38404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7F77ED01-D692-4953-8E28-23B57CDF0743}" type="datetimeFigureOut">
              <a:rPr lang="cs-CZ" smtClean="0"/>
              <a:pPr/>
              <a:t>1.3.2013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7F77ED01-D692-4953-8E28-23B57CDF0743}" type="datetimeFigureOut">
              <a:rPr lang="cs-CZ" smtClean="0"/>
              <a:pPr/>
              <a:t>1.3.2013</a:t>
            </a:fld>
            <a:endParaRPr lang="cs-CZ"/>
          </a:p>
        </p:txBody>
      </p:sp>
      <p:sp>
        <p:nvSpPr>
          <p:cNvPr id="6" name="Slide Number Placeholder 5"/>
          <p:cNvSpPr>
            <a:spLocks noGrp="1"/>
          </p:cNvSpPr>
          <p:nvPr>
            <p:ph type="sldNum" sz="quarter" idx="11"/>
          </p:nvPr>
        </p:nvSpPr>
        <p:spPr/>
        <p:txBody>
          <a:bodyPr/>
          <a:lstStyle/>
          <a:p>
            <a:fld id="{A909F938-DA2E-4F2C-8505-64B5328D2608}" type="slidenum">
              <a:rPr lang="cs-CZ" smtClean="0"/>
              <a:pPr/>
              <a:t>‹#›</a:t>
            </a:fld>
            <a:endParaRPr lang="cs-CZ"/>
          </a:p>
        </p:txBody>
      </p:sp>
      <p:sp>
        <p:nvSpPr>
          <p:cNvPr id="7" name="Footer Placeholder 6"/>
          <p:cNvSpPr>
            <a:spLocks noGrp="1"/>
          </p:cNvSpPr>
          <p:nvPr>
            <p:ph type="ftr" sz="quarter" idx="12"/>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5000" y="395287"/>
            <a:ext cx="3008313" cy="1162050"/>
          </a:xfrm>
        </p:spPr>
        <p:txBody>
          <a:bodyPr anchor="b"/>
          <a:lstStyle>
            <a:lvl1pPr algn="l">
              <a:defRPr sz="2000" b="1">
                <a:ln>
                  <a:noFill/>
                </a:ln>
                <a:solidFill>
                  <a:srgbClr val="FF7605"/>
                </a:solidFill>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5715000" y="1557337"/>
            <a:ext cx="3008313" cy="4386263"/>
          </a:xfrm>
        </p:spPr>
        <p:txBody>
          <a:bodyPr/>
          <a:lstStyle>
            <a:lvl1pPr marL="0" indent="0">
              <a:buNone/>
              <a:defRPr sz="1400">
                <a:solidFill>
                  <a:schemeClr val="tx1">
                    <a:lumMod val="50000"/>
                    <a:lumOff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4" name="Content Placeholder 13"/>
          <p:cNvSpPr>
            <a:spLocks noGrp="1"/>
          </p:cNvSpPr>
          <p:nvPr>
            <p:ph sz="quarter" idx="13"/>
          </p:nvPr>
        </p:nvSpPr>
        <p:spPr>
          <a:xfrm>
            <a:off x="914400" y="381000"/>
            <a:ext cx="4800600" cy="59436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9" name="Date Placeholder 8"/>
          <p:cNvSpPr>
            <a:spLocks noGrp="1"/>
          </p:cNvSpPr>
          <p:nvPr>
            <p:ph type="dt" sz="half" idx="14"/>
          </p:nvPr>
        </p:nvSpPr>
        <p:spPr/>
        <p:txBody>
          <a:bodyPr/>
          <a:lstStyle/>
          <a:p>
            <a:fld id="{7F77ED01-D692-4953-8E28-23B57CDF0743}" type="datetimeFigureOut">
              <a:rPr lang="cs-CZ" smtClean="0"/>
              <a:pPr/>
              <a:t>1.3.2013</a:t>
            </a:fld>
            <a:endParaRPr lang="cs-CZ"/>
          </a:p>
        </p:txBody>
      </p:sp>
      <p:sp>
        <p:nvSpPr>
          <p:cNvPr id="10" name="Slide Number Placeholder 9"/>
          <p:cNvSpPr>
            <a:spLocks noGrp="1"/>
          </p:cNvSpPr>
          <p:nvPr>
            <p:ph type="sldNum" sz="quarter" idx="15"/>
          </p:nvPr>
        </p:nvSpPr>
        <p:spPr/>
        <p:txBody>
          <a:bodyPr/>
          <a:lstStyle/>
          <a:p>
            <a:fld id="{A909F938-DA2E-4F2C-8505-64B5328D2608}" type="slidenum">
              <a:rPr lang="cs-CZ" smtClean="0"/>
              <a:pPr/>
              <a:t>‹#›</a:t>
            </a:fld>
            <a:endParaRPr lang="cs-CZ"/>
          </a:p>
        </p:txBody>
      </p:sp>
      <p:sp>
        <p:nvSpPr>
          <p:cNvPr id="13" name="Footer Placeholder 12"/>
          <p:cNvSpPr>
            <a:spLocks noGrp="1"/>
          </p:cNvSpPr>
          <p:nvPr>
            <p:ph type="ftr" sz="quarter" idx="16"/>
          </p:nvPr>
        </p:nvSpPr>
        <p:spPr/>
        <p:txBody>
          <a:bodyPr/>
          <a:lstStyle/>
          <a:p>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219200" y="4624754"/>
            <a:ext cx="5486400" cy="404446"/>
          </a:xfrm>
        </p:spPr>
        <p:txBody>
          <a:bodyPr bIns="0" anchor="b"/>
          <a:lstStyle>
            <a:lvl1pPr algn="l">
              <a:defRPr sz="2000" b="1">
                <a:ln w="12700">
                  <a:noFill/>
                </a:ln>
                <a:solidFill>
                  <a:schemeClr val="tx1"/>
                </a:solidFill>
                <a:effectLst/>
              </a:defRPr>
            </a:lvl1pPr>
          </a:lstStyle>
          <a:p>
            <a:r>
              <a:rPr lang="cs-CZ" smtClean="0"/>
              <a:t>Kliknutím lze upravit styl.</a:t>
            </a:r>
            <a:endParaRPr lang="en-US" dirty="0"/>
          </a:p>
        </p:txBody>
      </p:sp>
      <p:sp>
        <p:nvSpPr>
          <p:cNvPr id="3" name="Picture Placeholder 2"/>
          <p:cNvSpPr>
            <a:spLocks noGrp="1"/>
          </p:cNvSpPr>
          <p:nvPr>
            <p:ph type="pic" idx="1"/>
          </p:nvPr>
        </p:nvSpPr>
        <p:spPr>
          <a:xfrm>
            <a:off x="1323975" y="381000"/>
            <a:ext cx="5867400" cy="408146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1219200" y="5029200"/>
            <a:ext cx="4038600" cy="1371600"/>
          </a:xfrm>
        </p:spPr>
        <p:txBody>
          <a:bodyPr/>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F77ED01-D692-4953-8E28-23B57CDF0743}" type="datetimeFigureOut">
              <a:rPr lang="cs-CZ" smtClean="0"/>
              <a:pPr/>
              <a:t>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F77ED01-D692-4953-8E28-23B57CDF0743}" type="datetimeFigureOut">
              <a:rPr lang="cs-CZ" smtClean="0"/>
              <a:pPr/>
              <a:t>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F77ED01-D692-4953-8E28-23B57CDF0743}" type="datetimeFigureOut">
              <a:rPr lang="cs-CZ" smtClean="0"/>
              <a:pPr/>
              <a:t>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909F938-DA2E-4F2C-8505-64B5328D2608}"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228600" cy="6858000"/>
          </a:xfrm>
          <a:prstGeom prst="rect">
            <a:avLst/>
          </a:prstGeom>
          <a:gradFill>
            <a:gsLst>
              <a:gs pos="0">
                <a:schemeClr val="accent1"/>
              </a:gs>
              <a:gs pos="52000">
                <a:schemeClr val="accent6">
                  <a:lumMod val="75000"/>
                </a:schemeClr>
              </a:gs>
              <a:gs pos="100000">
                <a:schemeClr val="accent6">
                  <a:lumMod val="50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13" name="Rectangle 12"/>
          <p:cNvSpPr/>
          <p:nvPr/>
        </p:nvSpPr>
        <p:spPr>
          <a:xfrm>
            <a:off x="0" y="0"/>
            <a:ext cx="228600" cy="6858000"/>
          </a:xfrm>
          <a:prstGeom prst="rect">
            <a:avLst/>
          </a:prstGeom>
          <a:gradFill>
            <a:gsLst>
              <a:gs pos="0">
                <a:schemeClr val="accent1">
                  <a:lumMod val="60000"/>
                  <a:lumOff val="40000"/>
                </a:schemeClr>
              </a:gs>
              <a:gs pos="50000">
                <a:schemeClr val="accent1"/>
              </a:gs>
              <a:gs pos="100000">
                <a:schemeClr val="accent6">
                  <a:lumMod val="75000"/>
                </a:schemeClr>
              </a:gs>
            </a:gsLst>
            <a:lin ang="5400000" scaled="0"/>
          </a:gradFill>
          <a:ln>
            <a:noFill/>
          </a:ln>
          <a:effectLst>
            <a:innerShdw blurRad="190500" dist="254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ffectLst>
                <a:innerShdw blurRad="63500" dist="50800" dir="18900000">
                  <a:prstClr val="black">
                    <a:alpha val="50000"/>
                  </a:prstClr>
                </a:innerShdw>
              </a:effectLst>
            </a:endParaRPr>
          </a:p>
        </p:txBody>
      </p:sp>
      <p:sp>
        <p:nvSpPr>
          <p:cNvPr id="2" name="Title Placeholder 1"/>
          <p:cNvSpPr>
            <a:spLocks noGrp="1"/>
          </p:cNvSpPr>
          <p:nvPr>
            <p:ph type="title"/>
          </p:nvPr>
        </p:nvSpPr>
        <p:spPr>
          <a:xfrm>
            <a:off x="1219200" y="5257800"/>
            <a:ext cx="7239000" cy="1143000"/>
          </a:xfrm>
          <a:prstGeom prst="rect">
            <a:avLst/>
          </a:prstGeom>
        </p:spPr>
        <p:txBody>
          <a:bodyPr vert="horz" lIns="91440" tIns="45720" rIns="91440" bIns="45720" rtlCol="0" anchor="b">
            <a:noAutofit/>
          </a:bodyPr>
          <a:lstStyle/>
          <a:p>
            <a:endParaRPr lang="en-US" dirty="0"/>
          </a:p>
        </p:txBody>
      </p:sp>
      <p:sp>
        <p:nvSpPr>
          <p:cNvPr id="3" name="Text Placeholder 2"/>
          <p:cNvSpPr>
            <a:spLocks noGrp="1"/>
          </p:cNvSpPr>
          <p:nvPr>
            <p:ph type="body" idx="1"/>
          </p:nvPr>
        </p:nvSpPr>
        <p:spPr>
          <a:xfrm>
            <a:off x="1219200" y="838200"/>
            <a:ext cx="7467600" cy="44196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Footer Placeholder 4"/>
          <p:cNvSpPr>
            <a:spLocks noGrp="1"/>
          </p:cNvSpPr>
          <p:nvPr>
            <p:ph type="ftr" sz="quarter" idx="3"/>
          </p:nvPr>
        </p:nvSpPr>
        <p:spPr>
          <a:xfrm>
            <a:off x="1259680" y="6553200"/>
            <a:ext cx="7162800" cy="228600"/>
          </a:xfrm>
          <a:prstGeom prst="rect">
            <a:avLst/>
          </a:prstGeom>
        </p:spPr>
        <p:txBody>
          <a:bodyPr vert="horz" lIns="91440" tIns="45720" rIns="91440" bIns="45720" rtlCol="0" anchor="ctr"/>
          <a:lstStyle>
            <a:lvl1pPr algn="l">
              <a:defRPr sz="1200">
                <a:solidFill>
                  <a:schemeClr val="tx1">
                    <a:lumMod val="60000"/>
                    <a:lumOff val="40000"/>
                  </a:schemeClr>
                </a:solidFill>
              </a:defRPr>
            </a:lvl1pPr>
          </a:lstStyle>
          <a:p>
            <a:endParaRPr lang="cs-CZ"/>
          </a:p>
        </p:txBody>
      </p:sp>
      <p:sp>
        <p:nvSpPr>
          <p:cNvPr id="6" name="Slide Number Placeholder 5"/>
          <p:cNvSpPr>
            <a:spLocks noGrp="1"/>
          </p:cNvSpPr>
          <p:nvPr>
            <p:ph type="sldNum" sz="quarter" idx="4"/>
          </p:nvPr>
        </p:nvSpPr>
        <p:spPr>
          <a:xfrm>
            <a:off x="8686800" y="5740400"/>
            <a:ext cx="381000" cy="365125"/>
          </a:xfrm>
          <a:prstGeom prst="rect">
            <a:avLst/>
          </a:prstGeom>
        </p:spPr>
        <p:txBody>
          <a:bodyPr vert="horz" lIns="91440" tIns="45720" rIns="91440" bIns="45720" rtlCol="0" anchor="ctr"/>
          <a:lstStyle>
            <a:lvl1pPr algn="l">
              <a:defRPr sz="1200" b="0">
                <a:solidFill>
                  <a:schemeClr val="tx2">
                    <a:lumMod val="60000"/>
                    <a:lumOff val="40000"/>
                  </a:schemeClr>
                </a:solidFill>
              </a:defRPr>
            </a:lvl1pPr>
          </a:lstStyle>
          <a:p>
            <a:fld id="{A909F938-DA2E-4F2C-8505-64B5328D2608}" type="slidenum">
              <a:rPr lang="cs-CZ" smtClean="0"/>
              <a:pPr/>
              <a:t>‹#›</a:t>
            </a:fld>
            <a:endParaRPr lang="cs-CZ"/>
          </a:p>
        </p:txBody>
      </p:sp>
      <p:sp>
        <p:nvSpPr>
          <p:cNvPr id="16" name="Freeform 5"/>
          <p:cNvSpPr>
            <a:spLocks/>
          </p:cNvSpPr>
          <p:nvPr/>
        </p:nvSpPr>
        <p:spPr bwMode="auto">
          <a:xfrm>
            <a:off x="8453438" y="5715000"/>
            <a:ext cx="242887" cy="431800"/>
          </a:xfrm>
          <a:custGeom>
            <a:avLst/>
            <a:gdLst/>
            <a:ahLst/>
            <a:cxnLst>
              <a:cxn ang="0">
                <a:pos x="62" y="0"/>
              </a:cxn>
              <a:cxn ang="0">
                <a:pos x="0" y="0"/>
              </a:cxn>
              <a:cxn ang="0">
                <a:pos x="89" y="136"/>
              </a:cxn>
              <a:cxn ang="0">
                <a:pos x="89" y="136"/>
              </a:cxn>
              <a:cxn ang="0">
                <a:pos x="0" y="272"/>
              </a:cxn>
              <a:cxn ang="0">
                <a:pos x="62" y="272"/>
              </a:cxn>
              <a:cxn ang="0">
                <a:pos x="153" y="136"/>
              </a:cxn>
              <a:cxn ang="0">
                <a:pos x="62" y="0"/>
              </a:cxn>
            </a:cxnLst>
            <a:rect l="0" t="0" r="r" b="b"/>
            <a:pathLst>
              <a:path w="153" h="272">
                <a:moveTo>
                  <a:pt x="62" y="0"/>
                </a:moveTo>
                <a:lnTo>
                  <a:pt x="0" y="0"/>
                </a:lnTo>
                <a:lnTo>
                  <a:pt x="89" y="136"/>
                </a:lnTo>
                <a:lnTo>
                  <a:pt x="89" y="136"/>
                </a:lnTo>
                <a:lnTo>
                  <a:pt x="0" y="272"/>
                </a:lnTo>
                <a:lnTo>
                  <a:pt x="62" y="272"/>
                </a:lnTo>
                <a:lnTo>
                  <a:pt x="153" y="136"/>
                </a:lnTo>
                <a:lnTo>
                  <a:pt x="62" y="0"/>
                </a:lnTo>
                <a:close/>
              </a:path>
            </a:pathLst>
          </a:custGeom>
          <a:solidFill>
            <a:schemeClr val="tx2">
              <a:lumMod val="60000"/>
              <a:lumOff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4" name="Date Placeholder 3"/>
          <p:cNvSpPr>
            <a:spLocks noGrp="1"/>
          </p:cNvSpPr>
          <p:nvPr>
            <p:ph type="dt" sz="half" idx="2"/>
          </p:nvPr>
        </p:nvSpPr>
        <p:spPr>
          <a:xfrm rot="16200000">
            <a:off x="-1198682" y="4821116"/>
            <a:ext cx="2625969" cy="228600"/>
          </a:xfrm>
          <a:prstGeom prst="rect">
            <a:avLst/>
          </a:prstGeom>
        </p:spPr>
        <p:txBody>
          <a:bodyPr vert="horz" lIns="91440" tIns="45720" rIns="91440" bIns="45720" rtlCol="0" anchor="ctr"/>
          <a:lstStyle>
            <a:lvl1pPr algn="l">
              <a:defRPr sz="1200">
                <a:solidFill>
                  <a:srgbClr val="FFFFFF"/>
                </a:solidFill>
              </a:defRPr>
            </a:lvl1pPr>
          </a:lstStyle>
          <a:p>
            <a:fld id="{7F77ED01-D692-4953-8E28-23B57CDF0743}" type="datetimeFigureOut">
              <a:rPr lang="cs-CZ" smtClean="0"/>
              <a:pPr/>
              <a:t>1.3.2013</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500"/>
                                  </p:stCondLst>
                                  <p:childTnLst>
                                    <p:animEffect transition="out" filter="fade">
                                      <p:cBhvr>
                                        <p:cTn id="6" dur="2000"/>
                                        <p:tgtEl>
                                          <p:spTgt spid="13"/>
                                        </p:tgtEl>
                                      </p:cBhvr>
                                    </p:animEffect>
                                    <p:set>
                                      <p:cBhvr>
                                        <p:cTn id="7" dur="1" fill="hold">
                                          <p:stCondLst>
                                            <p:cond delay="1999"/>
                                          </p:stCondLst>
                                        </p:cTn>
                                        <p:tgtEl>
                                          <p:spTgt spid="13"/>
                                        </p:tgtEl>
                                        <p:attrNameLst>
                                          <p:attrName>style.visibility</p:attrName>
                                        </p:attrNameLst>
                                      </p:cBhvr>
                                      <p:to>
                                        <p:strVal val="hidden"/>
                                      </p:to>
                                    </p:set>
                                  </p:childTnLst>
                                </p:cTn>
                              </p:par>
                            </p:childTnLst>
                          </p:cTn>
                        </p:par>
                        <p:par>
                          <p:cTn id="8" fill="hold">
                            <p:stCondLst>
                              <p:cond delay="2500"/>
                            </p:stCondLst>
                            <p:childTnLst>
                              <p:par>
                                <p:cTn id="9" presetID="10" presetClass="entr" presetSubtype="0" fill="hold" grpId="1"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fade">
                                      <p:cBhvr>
                                        <p:cTn id="1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3" grpId="1" animBg="1"/>
    </p:bldLst>
  </p:timing>
  <p:txStyles>
    <p:titleStyle>
      <a:lvl1pPr algn="l" defTabSz="914400" rtl="0" eaLnBrk="1" latinLnBrk="0" hangingPunct="1">
        <a:spcBef>
          <a:spcPct val="0"/>
        </a:spcBef>
        <a:buNone/>
        <a:defRPr sz="7200" b="1" kern="1200">
          <a:ln w="12700">
            <a:solidFill>
              <a:schemeClr val="tx2"/>
            </a:solidFill>
          </a:ln>
          <a:solidFill>
            <a:schemeClr val="bg1"/>
          </a:solidFill>
          <a:effectLst>
            <a:outerShdw blurRad="50800" dist="38100" dir="8100000" algn="tr" rotWithShape="0">
              <a:prstClr val="black">
                <a:alpha val="40000"/>
              </a:prstClr>
            </a:outerShdw>
          </a:effectLst>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800" kern="1200">
          <a:solidFill>
            <a:schemeClr val="tx2"/>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1143000" indent="-228600" algn="l" defTabSz="914400" rtl="0" eaLnBrk="1" latinLnBrk="0" hangingPunct="1">
        <a:spcBef>
          <a:spcPct val="20000"/>
        </a:spcBef>
        <a:buFont typeface="Calibri"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Clr>
          <a:schemeClr val="tx1"/>
        </a:buClr>
        <a:buFont typeface="Calibri" pitchFamily="34" charset="0"/>
        <a:buChar char="&gt;"/>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Calibri"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Clr>
          <a:schemeClr val="tx1"/>
        </a:buClr>
        <a:buFont typeface="Calibri"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Clr>
          <a:schemeClr val="tx1"/>
        </a:buClr>
        <a:buFont typeface="Calibri"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664" y="2132856"/>
          <a:ext cx="6264696" cy="1738514"/>
        </p:xfrm>
        <a:graphic>
          <a:graphicData uri="http://schemas.openxmlformats.org/drawingml/2006/table">
            <a:tbl>
              <a:tblPr/>
              <a:tblGrid>
                <a:gridCol w="2006236"/>
                <a:gridCol w="4258460"/>
              </a:tblGrid>
              <a:tr h="605301">
                <a:tc>
                  <a:txBody>
                    <a:bodyPr/>
                    <a:lstStyle/>
                    <a:p>
                      <a:pPr algn="l">
                        <a:lnSpc>
                          <a:spcPct val="115000"/>
                        </a:lnSpc>
                        <a:spcAft>
                          <a:spcPts val="1000"/>
                        </a:spcAft>
                      </a:pPr>
                      <a:r>
                        <a:rPr lang="cs-CZ" sz="2000" b="1">
                          <a:solidFill>
                            <a:srgbClr val="000000"/>
                          </a:solidFill>
                          <a:latin typeface="Calibri"/>
                          <a:ea typeface="Calibri"/>
                          <a:cs typeface="Times New Roman"/>
                        </a:rPr>
                        <a:t>Název školy</a:t>
                      </a:r>
                      <a:endParaRPr lang="cs-CZ" sz="2000" b="1">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ZÁKLADNÍ ŠKOLA, JIČÍN, HUSOVA 170</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173">
                <a:tc>
                  <a:txBody>
                    <a:bodyPr/>
                    <a:lstStyle/>
                    <a:p>
                      <a:pPr algn="l">
                        <a:lnSpc>
                          <a:spcPct val="115000"/>
                        </a:lnSpc>
                        <a:spcAft>
                          <a:spcPts val="1000"/>
                        </a:spcAft>
                      </a:pPr>
                      <a:r>
                        <a:rPr lang="cs-CZ" sz="2000" b="1">
                          <a:solidFill>
                            <a:srgbClr val="000000"/>
                          </a:solidFill>
                          <a:latin typeface="Calibri"/>
                          <a:ea typeface="Calibri"/>
                          <a:cs typeface="Times New Roman"/>
                        </a:rPr>
                        <a:t>Číslo projektu</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CZ.1.07/1.4.00/21.2862</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a:solidFill>
                            <a:srgbClr val="000000"/>
                          </a:solidFill>
                          <a:latin typeface="Calibri"/>
                          <a:ea typeface="Calibri"/>
                          <a:cs typeface="Times New Roman"/>
                        </a:rPr>
                        <a:t>Číslo a název klíčové aktivity</a:t>
                      </a:r>
                      <a:endParaRPr lang="cs-CZ" sz="200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a:solidFill>
                            <a:srgbClr val="000000"/>
                          </a:solidFill>
                          <a:latin typeface="Calibri"/>
                          <a:ea typeface="Calibri"/>
                          <a:cs typeface="Times New Roman"/>
                        </a:rPr>
                        <a:t>3.2 Inovace a zkvalitnění výuky prostřednictvím ICT</a:t>
                      </a:r>
                      <a:endParaRPr lang="cs-CZ" sz="200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6" name="Picture 2"/>
          <p:cNvPicPr>
            <a:picLocks noChangeAspect="1" noChangeArrowheads="1"/>
          </p:cNvPicPr>
          <p:nvPr/>
        </p:nvPicPr>
        <p:blipFill>
          <a:blip r:embed="rId2" cstate="print"/>
          <a:srcRect/>
          <a:stretch>
            <a:fillRect/>
          </a:stretch>
        </p:blipFill>
        <p:spPr bwMode="auto">
          <a:xfrm>
            <a:off x="2627784" y="548680"/>
            <a:ext cx="3767138" cy="1328738"/>
          </a:xfrm>
          <a:prstGeom prst="rect">
            <a:avLst/>
          </a:prstGeom>
          <a:solidFill>
            <a:srgbClr val="FFFFFF"/>
          </a:solidFill>
          <a:ln w="9525">
            <a:noFill/>
            <a:miter lim="800000"/>
            <a:headEnd/>
            <a:tailEnd/>
          </a:ln>
        </p:spPr>
      </p:pic>
      <p:sp>
        <p:nvSpPr>
          <p:cNvPr id="7" name="TextovéPole 6"/>
          <p:cNvSpPr txBox="1"/>
          <p:nvPr/>
        </p:nvSpPr>
        <p:spPr>
          <a:xfrm>
            <a:off x="1187624" y="4509120"/>
            <a:ext cx="7416824" cy="1477328"/>
          </a:xfrm>
          <a:prstGeom prst="rect">
            <a:avLst/>
          </a:prstGeom>
          <a:noFill/>
        </p:spPr>
        <p:txBody>
          <a:bodyPr wrap="square" rtlCol="0">
            <a:spAutoFit/>
          </a:bodyPr>
          <a:lstStyle/>
          <a:p>
            <a:r>
              <a:rPr lang="cs-CZ" b="1" dirty="0" smtClean="0"/>
              <a:t>    Název DUM:  </a:t>
            </a:r>
            <a:r>
              <a:rPr lang="cs-CZ" dirty="0" smtClean="0"/>
              <a:t>VY_32_INOVACE_ IX _2_10_</a:t>
            </a:r>
            <a:r>
              <a:rPr lang="cs-CZ" dirty="0" err="1" smtClean="0"/>
              <a:t>Wir</a:t>
            </a:r>
            <a:r>
              <a:rPr lang="cs-CZ" dirty="0" smtClean="0"/>
              <a:t> </a:t>
            </a:r>
            <a:r>
              <a:rPr lang="cs-CZ" dirty="0" err="1" smtClean="0"/>
              <a:t>wiederholen</a:t>
            </a:r>
            <a:r>
              <a:rPr lang="cs-CZ" dirty="0" smtClean="0"/>
              <a:t> II.</a:t>
            </a:r>
          </a:p>
          <a:p>
            <a:endParaRPr lang="cs-CZ" b="1" dirty="0"/>
          </a:p>
          <a:p>
            <a:r>
              <a:rPr lang="cs-CZ" b="1" dirty="0" smtClean="0"/>
              <a:t>    Šablona číslo:  </a:t>
            </a:r>
            <a:r>
              <a:rPr lang="cs-CZ" dirty="0" smtClean="0"/>
              <a:t>IX</a:t>
            </a:r>
            <a:r>
              <a:rPr lang="cs-CZ" b="1" dirty="0" smtClean="0"/>
              <a:t>         Sada číslo:  </a:t>
            </a:r>
            <a:r>
              <a:rPr lang="cs-CZ" dirty="0"/>
              <a:t>2</a:t>
            </a:r>
            <a:r>
              <a:rPr lang="cs-CZ" dirty="0" smtClean="0"/>
              <a:t> </a:t>
            </a:r>
            <a:r>
              <a:rPr lang="cs-CZ" b="1" dirty="0" smtClean="0"/>
              <a:t>       Pořadové číslo DUM: 10</a:t>
            </a:r>
            <a:endParaRPr lang="cs-CZ" dirty="0" smtClean="0"/>
          </a:p>
          <a:p>
            <a:endParaRPr lang="cs-CZ" b="1" dirty="0" smtClean="0"/>
          </a:p>
          <a:p>
            <a:r>
              <a:rPr lang="cs-CZ" b="1" dirty="0" smtClean="0"/>
              <a:t>    Autor: </a:t>
            </a:r>
            <a:r>
              <a:rPr lang="cs-CZ" dirty="0" smtClean="0"/>
              <a:t>Mgr. Radmila Sálová  </a:t>
            </a:r>
            <a:endParaRPr lang="cs-CZ" dirty="0"/>
          </a:p>
        </p:txBody>
      </p:sp>
    </p:spTree>
    <p:extLst>
      <p:ext uri="{BB962C8B-B14F-4D97-AF65-F5344CB8AC3E}">
        <p14:creationId xmlns:p14="http://schemas.microsoft.com/office/powerpoint/2010/main" xmlns="" val="3705788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fontScale="92500" lnSpcReduction="20000"/>
          </a:bodyPr>
          <a:lstStyle/>
          <a:p>
            <a:r>
              <a:rPr lang="cs-CZ" dirty="0" smtClean="0"/>
              <a:t>Anotace: Žáci si zopakují a procvičí  časování </a:t>
            </a:r>
            <a:r>
              <a:rPr lang="cs-CZ" dirty="0" smtClean="0"/>
              <a:t>sloves, použití záporů, slovosled  </a:t>
            </a:r>
            <a:endParaRPr lang="cs-CZ" dirty="0" smtClean="0"/>
          </a:p>
          <a:p>
            <a:r>
              <a:rPr lang="cs-CZ" dirty="0" smtClean="0"/>
              <a:t>Očekávaný výstup: Používají </a:t>
            </a:r>
            <a:r>
              <a:rPr lang="cs-CZ" dirty="0" smtClean="0"/>
              <a:t>správně podstatná jména, </a:t>
            </a:r>
            <a:r>
              <a:rPr lang="cs-CZ" dirty="0" smtClean="0"/>
              <a:t>zájmena i slovesné tvary, zápory, nechybují ve slovosledu</a:t>
            </a:r>
          </a:p>
          <a:p>
            <a:r>
              <a:rPr lang="cs-CZ" dirty="0" smtClean="0"/>
              <a:t>Druh učebního materiálu: procvičení  </a:t>
            </a:r>
          </a:p>
          <a:p>
            <a:r>
              <a:rPr lang="cs-CZ" dirty="0" smtClean="0"/>
              <a:t>Typická věková skupina: 13 – 14 let</a:t>
            </a:r>
          </a:p>
          <a:p>
            <a:r>
              <a:rPr lang="cs-CZ" dirty="0" smtClean="0"/>
              <a:t>Klíčová slova: </a:t>
            </a:r>
            <a:r>
              <a:rPr lang="cs-CZ" dirty="0" err="1" smtClean="0"/>
              <a:t>nicht</a:t>
            </a:r>
            <a:r>
              <a:rPr lang="cs-CZ" dirty="0" smtClean="0"/>
              <a:t>, </a:t>
            </a:r>
            <a:r>
              <a:rPr lang="cs-CZ" dirty="0" err="1" smtClean="0"/>
              <a:t>nichts</a:t>
            </a:r>
            <a:r>
              <a:rPr lang="cs-CZ" dirty="0" smtClean="0"/>
              <a:t>, </a:t>
            </a:r>
            <a:r>
              <a:rPr lang="cs-CZ" dirty="0" err="1" smtClean="0"/>
              <a:t>kein</a:t>
            </a:r>
            <a:r>
              <a:rPr lang="cs-CZ" dirty="0" smtClean="0"/>
              <a:t>, </a:t>
            </a:r>
            <a:r>
              <a:rPr lang="cs-CZ" dirty="0" err="1" smtClean="0"/>
              <a:t>nein</a:t>
            </a:r>
            <a:r>
              <a:rPr lang="cs-CZ" dirty="0" smtClean="0"/>
              <a:t>, </a:t>
            </a:r>
            <a:r>
              <a:rPr lang="cs-CZ" dirty="0" err="1" smtClean="0"/>
              <a:t>mein</a:t>
            </a:r>
            <a:r>
              <a:rPr lang="cs-CZ" dirty="0" smtClean="0"/>
              <a:t>, </a:t>
            </a:r>
            <a:r>
              <a:rPr lang="cs-CZ" dirty="0" err="1" smtClean="0"/>
              <a:t>s</a:t>
            </a:r>
            <a:r>
              <a:rPr lang="cs-CZ" dirty="0" err="1" smtClean="0"/>
              <a:t>ein</a:t>
            </a:r>
            <a:r>
              <a:rPr lang="cs-CZ" dirty="0" smtClean="0"/>
              <a:t>,…</a:t>
            </a:r>
          </a:p>
          <a:p>
            <a:r>
              <a:rPr lang="cs-CZ" dirty="0" smtClean="0"/>
              <a:t>Pomůcky a materiál: PC, sešit </a:t>
            </a:r>
          </a:p>
          <a:p>
            <a:r>
              <a:rPr lang="cs-CZ" dirty="0" smtClean="0"/>
              <a:t>Ověřeno dne: </a:t>
            </a:r>
            <a:r>
              <a:rPr lang="cs-CZ" dirty="0" smtClean="0"/>
              <a:t>29</a:t>
            </a:r>
            <a:r>
              <a:rPr lang="cs-CZ" dirty="0" smtClean="0"/>
              <a:t>. </a:t>
            </a:r>
            <a:r>
              <a:rPr lang="cs-CZ" dirty="0"/>
              <a:t>5</a:t>
            </a:r>
            <a:r>
              <a:rPr lang="cs-CZ" dirty="0" smtClean="0"/>
              <a:t>. 2012</a:t>
            </a:r>
          </a:p>
          <a:p>
            <a:r>
              <a:rPr lang="cs-CZ" dirty="0" smtClean="0"/>
              <a:t>Ve třídě: 7.A</a:t>
            </a:r>
            <a:endParaRPr lang="cs-CZ" dirty="0"/>
          </a:p>
        </p:txBody>
      </p:sp>
    </p:spTree>
    <p:extLst>
      <p:ext uri="{BB962C8B-B14F-4D97-AF65-F5344CB8AC3E}">
        <p14:creationId xmlns:p14="http://schemas.microsoft.com/office/powerpoint/2010/main" xmlns="" val="17291458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187624" y="980728"/>
            <a:ext cx="6400800" cy="5145752"/>
          </a:xfrm>
        </p:spPr>
        <p:txBody>
          <a:bodyPr>
            <a:normAutofit lnSpcReduction="10000"/>
          </a:bodyPr>
          <a:lstStyle/>
          <a:p>
            <a:r>
              <a:rPr lang="cs-CZ" dirty="0" smtClean="0"/>
              <a:t>Metodické zhodnocení a popis práce s digitálním učebním materiálem:</a:t>
            </a:r>
          </a:p>
          <a:p>
            <a:pPr marL="45720" indent="0">
              <a:buNone/>
            </a:pPr>
            <a:endParaRPr lang="cs-CZ" dirty="0" smtClean="0"/>
          </a:p>
          <a:p>
            <a:pPr>
              <a:buFont typeface="Arial" pitchFamily="34" charset="0"/>
              <a:buChar char="•"/>
            </a:pPr>
            <a:r>
              <a:rPr lang="cs-CZ" dirty="0" smtClean="0"/>
              <a:t>Žáci si zopakují </a:t>
            </a:r>
            <a:r>
              <a:rPr lang="cs-CZ" dirty="0" smtClean="0"/>
              <a:t>osobní </a:t>
            </a:r>
            <a:r>
              <a:rPr lang="cs-CZ" dirty="0" smtClean="0"/>
              <a:t>zájmena, procvičí si časování sloves</a:t>
            </a:r>
          </a:p>
          <a:p>
            <a:pPr>
              <a:buFont typeface="Arial" pitchFamily="34" charset="0"/>
              <a:buChar char="•"/>
            </a:pPr>
            <a:r>
              <a:rPr lang="cs-CZ" dirty="0" smtClean="0"/>
              <a:t>Rozlišují věty oznamovací a </a:t>
            </a:r>
            <a:r>
              <a:rPr lang="cs-CZ" dirty="0" smtClean="0"/>
              <a:t>tázací, zvládají </a:t>
            </a:r>
            <a:r>
              <a:rPr lang="cs-CZ" dirty="0" smtClean="0"/>
              <a:t>použití správného slovosledu v těchto větách</a:t>
            </a:r>
          </a:p>
          <a:p>
            <a:pPr>
              <a:buFont typeface="Arial" pitchFamily="34" charset="0"/>
              <a:buChar char="•"/>
            </a:pPr>
            <a:r>
              <a:rPr lang="cs-CZ" dirty="0" smtClean="0"/>
              <a:t>Poznají podstatná jména a napíší je správně  s velkým písmenem</a:t>
            </a:r>
            <a:endParaRPr lang="cs-CZ" dirty="0" smtClean="0"/>
          </a:p>
          <a:p>
            <a:pPr>
              <a:buFont typeface="Arial" pitchFamily="34" charset="0"/>
              <a:buChar char="•"/>
            </a:pPr>
            <a:r>
              <a:rPr lang="cs-CZ" dirty="0" err="1" smtClean="0"/>
              <a:t>Dokáží</a:t>
            </a:r>
            <a:r>
              <a:rPr lang="cs-CZ" dirty="0" smtClean="0"/>
              <a:t> správně požít </a:t>
            </a:r>
            <a:r>
              <a:rPr lang="cs-CZ" dirty="0" smtClean="0"/>
              <a:t>zápory </a:t>
            </a:r>
            <a:r>
              <a:rPr lang="cs-CZ" b="1" dirty="0" err="1" smtClean="0"/>
              <a:t>nein</a:t>
            </a:r>
            <a:r>
              <a:rPr lang="cs-CZ" b="1" dirty="0" smtClean="0"/>
              <a:t>, </a:t>
            </a:r>
            <a:r>
              <a:rPr lang="cs-CZ" b="1" dirty="0" err="1" smtClean="0"/>
              <a:t>nicht</a:t>
            </a:r>
            <a:r>
              <a:rPr lang="cs-CZ" b="1" dirty="0" smtClean="0"/>
              <a:t>, </a:t>
            </a:r>
            <a:r>
              <a:rPr lang="cs-CZ" b="1" dirty="0" err="1" smtClean="0"/>
              <a:t>kein</a:t>
            </a:r>
            <a:endParaRPr lang="cs-CZ" dirty="0" smtClean="0"/>
          </a:p>
        </p:txBody>
      </p:sp>
    </p:spTree>
    <p:extLst>
      <p:ext uri="{BB962C8B-B14F-4D97-AF65-F5344CB8AC3E}">
        <p14:creationId xmlns:p14="http://schemas.microsoft.com/office/powerpoint/2010/main" xmlns="" val="3513525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755576" y="1988840"/>
            <a:ext cx="8064896" cy="4104456"/>
          </a:xfrm>
        </p:spPr>
        <p:txBody>
          <a:bodyPr>
            <a:noAutofit/>
          </a:bodyPr>
          <a:lstStyle/>
          <a:p>
            <a:pPr marL="0" indent="0">
              <a:buNone/>
            </a:pPr>
            <a:r>
              <a:rPr lang="cs-CZ" sz="3200" dirty="0" smtClean="0">
                <a:solidFill>
                  <a:schemeClr val="bg2">
                    <a:lumMod val="10000"/>
                  </a:schemeClr>
                </a:solidFill>
              </a:rPr>
              <a:t>a</a:t>
            </a:r>
            <a:r>
              <a:rPr lang="cs-CZ" sz="3200" dirty="0" smtClean="0">
                <a:solidFill>
                  <a:schemeClr val="bg2">
                    <a:lumMod val="10000"/>
                  </a:schemeClr>
                </a:solidFill>
              </a:rPr>
              <a:t>)____ </a:t>
            </a:r>
            <a:r>
              <a:rPr lang="cs-CZ" sz="3200" dirty="0" err="1" smtClean="0">
                <a:solidFill>
                  <a:schemeClr val="bg2">
                    <a:lumMod val="10000"/>
                  </a:schemeClr>
                </a:solidFill>
              </a:rPr>
              <a:t>ist</a:t>
            </a:r>
            <a:r>
              <a:rPr lang="cs-CZ" sz="3200" dirty="0" smtClean="0">
                <a:solidFill>
                  <a:schemeClr val="bg2">
                    <a:lumMod val="10000"/>
                  </a:schemeClr>
                </a:solidFill>
              </a:rPr>
              <a:t> </a:t>
            </a:r>
            <a:r>
              <a:rPr lang="cs-CZ" sz="3200" dirty="0" err="1" smtClean="0">
                <a:solidFill>
                  <a:schemeClr val="bg2">
                    <a:lumMod val="10000"/>
                  </a:schemeClr>
                </a:solidFill>
              </a:rPr>
              <a:t>das</a:t>
            </a:r>
            <a:r>
              <a:rPr lang="cs-CZ" sz="3200" dirty="0" smtClean="0">
                <a:solidFill>
                  <a:schemeClr val="bg2">
                    <a:lumMod val="10000"/>
                  </a:schemeClr>
                </a:solidFill>
              </a:rPr>
              <a:t> ?  - </a:t>
            </a:r>
            <a:r>
              <a:rPr lang="cs-CZ" sz="3200" dirty="0" err="1" smtClean="0">
                <a:solidFill>
                  <a:schemeClr val="bg2">
                    <a:lumMod val="10000"/>
                  </a:schemeClr>
                </a:solidFill>
              </a:rPr>
              <a:t>Ein</a:t>
            </a:r>
            <a:r>
              <a:rPr lang="cs-CZ" sz="3200" dirty="0" smtClean="0">
                <a:solidFill>
                  <a:schemeClr val="bg2">
                    <a:lumMod val="10000"/>
                  </a:schemeClr>
                </a:solidFill>
              </a:rPr>
              <a:t> Heft.</a:t>
            </a:r>
            <a:endParaRPr lang="cs-CZ" sz="3200" dirty="0" smtClean="0">
              <a:solidFill>
                <a:schemeClr val="bg2">
                  <a:lumMod val="10000"/>
                </a:schemeClr>
              </a:solidFill>
            </a:endParaRPr>
          </a:p>
          <a:p>
            <a:pPr marL="0" indent="0">
              <a:buNone/>
            </a:pPr>
            <a:r>
              <a:rPr lang="cs-CZ" sz="3200" dirty="0" smtClean="0">
                <a:solidFill>
                  <a:schemeClr val="bg2">
                    <a:lumMod val="10000"/>
                  </a:schemeClr>
                </a:solidFill>
              </a:rPr>
              <a:t>b</a:t>
            </a:r>
            <a:r>
              <a:rPr lang="cs-CZ" sz="3200" dirty="0" smtClean="0">
                <a:solidFill>
                  <a:schemeClr val="bg2">
                    <a:lumMod val="10000"/>
                  </a:schemeClr>
                </a:solidFill>
              </a:rPr>
              <a:t>)____ </a:t>
            </a:r>
            <a:r>
              <a:rPr lang="cs-CZ" sz="3200" dirty="0" err="1" smtClean="0">
                <a:solidFill>
                  <a:schemeClr val="bg2">
                    <a:lumMod val="10000"/>
                  </a:schemeClr>
                </a:solidFill>
              </a:rPr>
              <a:t>wohnt</a:t>
            </a:r>
            <a:r>
              <a:rPr lang="cs-CZ" sz="3200" dirty="0" smtClean="0">
                <a:solidFill>
                  <a:schemeClr val="bg2">
                    <a:lumMod val="10000"/>
                  </a:schemeClr>
                </a:solidFill>
              </a:rPr>
              <a:t> </a:t>
            </a:r>
            <a:r>
              <a:rPr lang="cs-CZ" sz="3200" dirty="0" err="1" smtClean="0">
                <a:solidFill>
                  <a:schemeClr val="bg2">
                    <a:lumMod val="10000"/>
                  </a:schemeClr>
                </a:solidFill>
              </a:rPr>
              <a:t>dein</a:t>
            </a:r>
            <a:r>
              <a:rPr lang="cs-CZ" sz="3200" dirty="0" smtClean="0">
                <a:solidFill>
                  <a:schemeClr val="bg2">
                    <a:lumMod val="10000"/>
                  </a:schemeClr>
                </a:solidFill>
              </a:rPr>
              <a:t> </a:t>
            </a:r>
            <a:r>
              <a:rPr lang="cs-CZ" sz="3200" dirty="0" err="1" smtClean="0">
                <a:solidFill>
                  <a:schemeClr val="bg2">
                    <a:lumMod val="10000"/>
                  </a:schemeClr>
                </a:solidFill>
              </a:rPr>
              <a:t>Onkel</a:t>
            </a:r>
            <a:r>
              <a:rPr lang="cs-CZ" sz="3200" dirty="0" smtClean="0">
                <a:solidFill>
                  <a:schemeClr val="bg2">
                    <a:lumMod val="10000"/>
                  </a:schemeClr>
                </a:solidFill>
              </a:rPr>
              <a:t> ? – In </a:t>
            </a:r>
            <a:r>
              <a:rPr lang="cs-CZ" sz="3200" dirty="0" err="1" smtClean="0">
                <a:solidFill>
                  <a:schemeClr val="bg2">
                    <a:lumMod val="10000"/>
                  </a:schemeClr>
                </a:solidFill>
              </a:rPr>
              <a:t>Freiburg</a:t>
            </a:r>
            <a:r>
              <a:rPr lang="cs-CZ" sz="3200" dirty="0" smtClean="0">
                <a:solidFill>
                  <a:schemeClr val="bg2">
                    <a:lumMod val="10000"/>
                  </a:schemeClr>
                </a:solidFill>
              </a:rPr>
              <a:t>.</a:t>
            </a:r>
            <a:endParaRPr lang="cs-CZ" sz="3200" dirty="0" smtClean="0">
              <a:solidFill>
                <a:schemeClr val="bg2">
                  <a:lumMod val="10000"/>
                </a:schemeClr>
              </a:solidFill>
            </a:endParaRPr>
          </a:p>
          <a:p>
            <a:pPr marL="0" indent="0">
              <a:buNone/>
            </a:pPr>
            <a:r>
              <a:rPr lang="cs-CZ" sz="3200" dirty="0" smtClean="0">
                <a:solidFill>
                  <a:schemeClr val="bg2">
                    <a:lumMod val="10000"/>
                  </a:schemeClr>
                </a:solidFill>
              </a:rPr>
              <a:t>c</a:t>
            </a:r>
            <a:r>
              <a:rPr lang="cs-CZ" sz="3200" dirty="0" smtClean="0">
                <a:solidFill>
                  <a:schemeClr val="bg2">
                    <a:lumMod val="10000"/>
                  </a:schemeClr>
                </a:solidFill>
              </a:rPr>
              <a:t>)____  </a:t>
            </a:r>
            <a:r>
              <a:rPr lang="cs-CZ" sz="3200" dirty="0" err="1" smtClean="0">
                <a:solidFill>
                  <a:schemeClr val="bg2">
                    <a:lumMod val="10000"/>
                  </a:schemeClr>
                </a:solidFill>
              </a:rPr>
              <a:t>heißt</a:t>
            </a:r>
            <a:r>
              <a:rPr lang="cs-CZ" sz="3200" dirty="0" smtClean="0">
                <a:solidFill>
                  <a:schemeClr val="bg2">
                    <a:lumMod val="10000"/>
                  </a:schemeClr>
                </a:solidFill>
              </a:rPr>
              <a:t> </a:t>
            </a:r>
            <a:r>
              <a:rPr lang="cs-CZ" sz="3200" dirty="0" err="1" smtClean="0">
                <a:solidFill>
                  <a:schemeClr val="bg2">
                    <a:lumMod val="10000"/>
                  </a:schemeClr>
                </a:solidFill>
              </a:rPr>
              <a:t>dein</a:t>
            </a:r>
            <a:r>
              <a:rPr lang="cs-CZ" sz="3200" dirty="0" smtClean="0">
                <a:solidFill>
                  <a:schemeClr val="bg2">
                    <a:lumMod val="10000"/>
                  </a:schemeClr>
                </a:solidFill>
              </a:rPr>
              <a:t> </a:t>
            </a:r>
            <a:r>
              <a:rPr lang="cs-CZ" sz="3200" dirty="0" err="1" smtClean="0">
                <a:solidFill>
                  <a:schemeClr val="bg2">
                    <a:lumMod val="10000"/>
                  </a:schemeClr>
                </a:solidFill>
              </a:rPr>
              <a:t>Freund</a:t>
            </a:r>
            <a:r>
              <a:rPr lang="cs-CZ" sz="3200" dirty="0" smtClean="0">
                <a:solidFill>
                  <a:schemeClr val="bg2">
                    <a:lumMod val="10000"/>
                  </a:schemeClr>
                </a:solidFill>
              </a:rPr>
              <a:t> ? – </a:t>
            </a:r>
            <a:r>
              <a:rPr lang="cs-CZ" sz="3200" dirty="0" err="1" smtClean="0">
                <a:solidFill>
                  <a:schemeClr val="bg2">
                    <a:lumMod val="10000"/>
                  </a:schemeClr>
                </a:solidFill>
              </a:rPr>
              <a:t>Jürgen</a:t>
            </a:r>
            <a:r>
              <a:rPr lang="cs-CZ" sz="3200" dirty="0" smtClean="0">
                <a:solidFill>
                  <a:schemeClr val="bg2">
                    <a:lumMod val="10000"/>
                  </a:schemeClr>
                </a:solidFill>
              </a:rPr>
              <a:t> </a:t>
            </a:r>
            <a:r>
              <a:rPr lang="cs-CZ" sz="3200" dirty="0" err="1" smtClean="0">
                <a:solidFill>
                  <a:schemeClr val="bg2">
                    <a:lumMod val="10000"/>
                  </a:schemeClr>
                </a:solidFill>
              </a:rPr>
              <a:t>Hahn</a:t>
            </a:r>
            <a:r>
              <a:rPr lang="cs-CZ" sz="3200" dirty="0" smtClean="0">
                <a:solidFill>
                  <a:schemeClr val="bg2">
                    <a:lumMod val="10000"/>
                  </a:schemeClr>
                </a:solidFill>
              </a:rPr>
              <a:t>.</a:t>
            </a:r>
            <a:endParaRPr lang="cs-CZ" sz="3200" dirty="0" smtClean="0">
              <a:solidFill>
                <a:schemeClr val="bg2">
                  <a:lumMod val="10000"/>
                </a:schemeClr>
              </a:solidFill>
            </a:endParaRPr>
          </a:p>
          <a:p>
            <a:pPr marL="0" indent="0">
              <a:buNone/>
            </a:pPr>
            <a:r>
              <a:rPr lang="cs-CZ" sz="3200" dirty="0" smtClean="0">
                <a:solidFill>
                  <a:schemeClr val="bg2">
                    <a:lumMod val="10000"/>
                  </a:schemeClr>
                </a:solidFill>
              </a:rPr>
              <a:t>d</a:t>
            </a:r>
            <a:r>
              <a:rPr lang="cs-CZ" sz="3200" dirty="0" smtClean="0">
                <a:solidFill>
                  <a:schemeClr val="bg2">
                    <a:lumMod val="10000"/>
                  </a:schemeClr>
                </a:solidFill>
              </a:rPr>
              <a:t>)_____  </a:t>
            </a:r>
            <a:r>
              <a:rPr lang="cs-CZ" sz="3200" dirty="0" err="1" smtClean="0">
                <a:solidFill>
                  <a:schemeClr val="bg2">
                    <a:lumMod val="10000"/>
                  </a:schemeClr>
                </a:solidFill>
              </a:rPr>
              <a:t>bist</a:t>
            </a:r>
            <a:r>
              <a:rPr lang="cs-CZ" sz="3200" dirty="0" smtClean="0">
                <a:solidFill>
                  <a:schemeClr val="bg2">
                    <a:lumMod val="10000"/>
                  </a:schemeClr>
                </a:solidFill>
              </a:rPr>
              <a:t> </a:t>
            </a:r>
            <a:r>
              <a:rPr lang="cs-CZ" sz="3200" dirty="0" err="1" smtClean="0">
                <a:solidFill>
                  <a:schemeClr val="bg2">
                    <a:lumMod val="10000"/>
                  </a:schemeClr>
                </a:solidFill>
              </a:rPr>
              <a:t>du</a:t>
            </a:r>
            <a:r>
              <a:rPr lang="cs-CZ" sz="3200" dirty="0" smtClean="0">
                <a:solidFill>
                  <a:schemeClr val="bg2">
                    <a:lumMod val="10000"/>
                  </a:schemeClr>
                </a:solidFill>
              </a:rPr>
              <a:t> ? – </a:t>
            </a:r>
            <a:r>
              <a:rPr lang="cs-CZ" sz="3200" dirty="0" err="1" smtClean="0">
                <a:solidFill>
                  <a:schemeClr val="bg2">
                    <a:lumMod val="10000"/>
                  </a:schemeClr>
                </a:solidFill>
              </a:rPr>
              <a:t>Vierzehn</a:t>
            </a:r>
            <a:r>
              <a:rPr lang="cs-CZ" sz="3200" dirty="0" smtClean="0">
                <a:solidFill>
                  <a:schemeClr val="bg2">
                    <a:lumMod val="10000"/>
                  </a:schemeClr>
                </a:solidFill>
              </a:rPr>
              <a:t>.</a:t>
            </a:r>
            <a:endParaRPr lang="cs-CZ" sz="3200" dirty="0" smtClean="0">
              <a:solidFill>
                <a:schemeClr val="bg2">
                  <a:lumMod val="10000"/>
                </a:schemeClr>
              </a:solidFill>
            </a:endParaRPr>
          </a:p>
          <a:p>
            <a:pPr marL="0" indent="0">
              <a:buNone/>
            </a:pPr>
            <a:r>
              <a:rPr lang="cs-CZ" sz="3200" dirty="0" smtClean="0">
                <a:solidFill>
                  <a:schemeClr val="bg2">
                    <a:lumMod val="10000"/>
                  </a:schemeClr>
                </a:solidFill>
              </a:rPr>
              <a:t>e</a:t>
            </a:r>
            <a:r>
              <a:rPr lang="cs-CZ" sz="3200" dirty="0" smtClean="0">
                <a:solidFill>
                  <a:schemeClr val="bg2">
                    <a:lumMod val="10000"/>
                  </a:schemeClr>
                </a:solidFill>
              </a:rPr>
              <a:t>)_____  </a:t>
            </a:r>
            <a:r>
              <a:rPr lang="cs-CZ" sz="3200" dirty="0" err="1" smtClean="0">
                <a:solidFill>
                  <a:schemeClr val="bg2">
                    <a:lumMod val="10000"/>
                  </a:schemeClr>
                </a:solidFill>
              </a:rPr>
              <a:t>ist</a:t>
            </a:r>
            <a:r>
              <a:rPr lang="cs-CZ" sz="3200" dirty="0" smtClean="0">
                <a:solidFill>
                  <a:schemeClr val="bg2">
                    <a:lumMod val="10000"/>
                  </a:schemeClr>
                </a:solidFill>
              </a:rPr>
              <a:t> </a:t>
            </a:r>
            <a:r>
              <a:rPr lang="cs-CZ" sz="3200" dirty="0" err="1" smtClean="0">
                <a:solidFill>
                  <a:schemeClr val="bg2">
                    <a:lumMod val="10000"/>
                  </a:schemeClr>
                </a:solidFill>
              </a:rPr>
              <a:t>das</a:t>
            </a:r>
            <a:r>
              <a:rPr lang="cs-CZ" sz="3200" dirty="0" smtClean="0">
                <a:solidFill>
                  <a:schemeClr val="bg2">
                    <a:lumMod val="10000"/>
                  </a:schemeClr>
                </a:solidFill>
              </a:rPr>
              <a:t> ? – </a:t>
            </a:r>
            <a:r>
              <a:rPr lang="cs-CZ" sz="3200" dirty="0" err="1" smtClean="0">
                <a:solidFill>
                  <a:schemeClr val="bg2">
                    <a:lumMod val="10000"/>
                  </a:schemeClr>
                </a:solidFill>
              </a:rPr>
              <a:t>Meine</a:t>
            </a:r>
            <a:r>
              <a:rPr lang="cs-CZ" sz="3200" dirty="0" smtClean="0">
                <a:solidFill>
                  <a:schemeClr val="bg2">
                    <a:lumMod val="10000"/>
                  </a:schemeClr>
                </a:solidFill>
              </a:rPr>
              <a:t> </a:t>
            </a:r>
            <a:r>
              <a:rPr lang="cs-CZ" sz="3200" dirty="0" err="1" smtClean="0">
                <a:solidFill>
                  <a:schemeClr val="bg2">
                    <a:lumMod val="10000"/>
                  </a:schemeClr>
                </a:solidFill>
              </a:rPr>
              <a:t>Schwester</a:t>
            </a:r>
            <a:r>
              <a:rPr lang="cs-CZ" sz="3200" dirty="0" smtClean="0">
                <a:solidFill>
                  <a:schemeClr val="bg2">
                    <a:lumMod val="10000"/>
                  </a:schemeClr>
                </a:solidFill>
              </a:rPr>
              <a:t>.</a:t>
            </a:r>
          </a:p>
          <a:p>
            <a:pPr marL="0" indent="0">
              <a:buNone/>
            </a:pPr>
            <a:r>
              <a:rPr lang="cs-CZ" sz="3200" dirty="0" smtClean="0">
                <a:solidFill>
                  <a:schemeClr val="bg2">
                    <a:lumMod val="10000"/>
                  </a:schemeClr>
                </a:solidFill>
              </a:rPr>
              <a:t>f) ______ </a:t>
            </a:r>
            <a:r>
              <a:rPr lang="cs-CZ" sz="3200" dirty="0" err="1" smtClean="0">
                <a:solidFill>
                  <a:schemeClr val="bg2">
                    <a:lumMod val="10000"/>
                  </a:schemeClr>
                </a:solidFill>
              </a:rPr>
              <a:t>kommen</a:t>
            </a:r>
            <a:r>
              <a:rPr lang="cs-CZ" sz="3200" dirty="0" smtClean="0">
                <a:solidFill>
                  <a:schemeClr val="bg2">
                    <a:lumMod val="10000"/>
                  </a:schemeClr>
                </a:solidFill>
              </a:rPr>
              <a:t> </a:t>
            </a:r>
            <a:r>
              <a:rPr lang="cs-CZ" sz="3200" dirty="0" err="1" smtClean="0">
                <a:solidFill>
                  <a:schemeClr val="bg2">
                    <a:lumMod val="10000"/>
                  </a:schemeClr>
                </a:solidFill>
              </a:rPr>
              <a:t>deine</a:t>
            </a:r>
            <a:r>
              <a:rPr lang="cs-CZ" sz="3200" dirty="0" smtClean="0">
                <a:solidFill>
                  <a:schemeClr val="bg2">
                    <a:lumMod val="10000"/>
                  </a:schemeClr>
                </a:solidFill>
              </a:rPr>
              <a:t> </a:t>
            </a:r>
            <a:r>
              <a:rPr lang="cs-CZ" sz="3200" dirty="0" err="1" smtClean="0">
                <a:solidFill>
                  <a:schemeClr val="bg2">
                    <a:lumMod val="10000"/>
                  </a:schemeClr>
                </a:solidFill>
              </a:rPr>
              <a:t>Eltern</a:t>
            </a:r>
            <a:r>
              <a:rPr lang="cs-CZ" sz="3200" dirty="0" smtClean="0">
                <a:solidFill>
                  <a:schemeClr val="bg2">
                    <a:lumMod val="10000"/>
                  </a:schemeClr>
                </a:solidFill>
              </a:rPr>
              <a:t> ? – </a:t>
            </a:r>
            <a:r>
              <a:rPr lang="cs-CZ" sz="3200" dirty="0" err="1" smtClean="0">
                <a:solidFill>
                  <a:schemeClr val="bg2">
                    <a:lumMod val="10000"/>
                  </a:schemeClr>
                </a:solidFill>
              </a:rPr>
              <a:t>Aus</a:t>
            </a:r>
            <a:r>
              <a:rPr lang="cs-CZ" sz="3200" dirty="0" smtClean="0">
                <a:solidFill>
                  <a:schemeClr val="bg2">
                    <a:lumMod val="10000"/>
                  </a:schemeClr>
                </a:solidFill>
              </a:rPr>
              <a:t> Polen.</a:t>
            </a:r>
          </a:p>
          <a:p>
            <a:pPr marL="0" indent="0">
              <a:buNone/>
            </a:pPr>
            <a:r>
              <a:rPr lang="cs-CZ" sz="3200" dirty="0" smtClean="0">
                <a:solidFill>
                  <a:schemeClr val="bg2">
                    <a:lumMod val="10000"/>
                  </a:schemeClr>
                </a:solidFill>
              </a:rPr>
              <a:t>g) _____ </a:t>
            </a:r>
            <a:r>
              <a:rPr lang="cs-CZ" sz="3200" dirty="0" err="1" smtClean="0">
                <a:solidFill>
                  <a:schemeClr val="bg2">
                    <a:lumMod val="10000"/>
                  </a:schemeClr>
                </a:solidFill>
              </a:rPr>
              <a:t>macht</a:t>
            </a:r>
            <a:r>
              <a:rPr lang="cs-CZ" sz="3200" dirty="0" smtClean="0">
                <a:solidFill>
                  <a:schemeClr val="bg2">
                    <a:lumMod val="10000"/>
                  </a:schemeClr>
                </a:solidFill>
              </a:rPr>
              <a:t> </a:t>
            </a:r>
            <a:r>
              <a:rPr lang="cs-CZ" sz="3200" dirty="0" err="1" smtClean="0">
                <a:solidFill>
                  <a:schemeClr val="bg2">
                    <a:lumMod val="10000"/>
                  </a:schemeClr>
                </a:solidFill>
              </a:rPr>
              <a:t>ihr</a:t>
            </a:r>
            <a:r>
              <a:rPr lang="cs-CZ" sz="3200" dirty="0" smtClean="0">
                <a:solidFill>
                  <a:schemeClr val="bg2">
                    <a:lumMod val="10000"/>
                  </a:schemeClr>
                </a:solidFill>
              </a:rPr>
              <a:t> </a:t>
            </a:r>
            <a:r>
              <a:rPr lang="cs-CZ" sz="3200" dirty="0" err="1" smtClean="0">
                <a:solidFill>
                  <a:schemeClr val="bg2">
                    <a:lumMod val="10000"/>
                  </a:schemeClr>
                </a:solidFill>
              </a:rPr>
              <a:t>jetzt</a:t>
            </a:r>
            <a:r>
              <a:rPr lang="cs-CZ" sz="3200" dirty="0" smtClean="0">
                <a:solidFill>
                  <a:schemeClr val="bg2">
                    <a:lumMod val="10000"/>
                  </a:schemeClr>
                </a:solidFill>
              </a:rPr>
              <a:t>? – </a:t>
            </a:r>
            <a:r>
              <a:rPr lang="cs-CZ" sz="3200" dirty="0" err="1" smtClean="0">
                <a:solidFill>
                  <a:schemeClr val="bg2">
                    <a:lumMod val="10000"/>
                  </a:schemeClr>
                </a:solidFill>
              </a:rPr>
              <a:t>Wir</a:t>
            </a:r>
            <a:r>
              <a:rPr lang="cs-CZ" sz="3200" dirty="0" smtClean="0">
                <a:solidFill>
                  <a:schemeClr val="bg2">
                    <a:lumMod val="10000"/>
                  </a:schemeClr>
                </a:solidFill>
              </a:rPr>
              <a:t> </a:t>
            </a:r>
            <a:r>
              <a:rPr lang="cs-CZ" sz="3200" dirty="0" err="1" smtClean="0">
                <a:solidFill>
                  <a:schemeClr val="bg2">
                    <a:lumMod val="10000"/>
                  </a:schemeClr>
                </a:solidFill>
              </a:rPr>
              <a:t>spielen</a:t>
            </a:r>
            <a:r>
              <a:rPr lang="cs-CZ" sz="3200" dirty="0" smtClean="0">
                <a:solidFill>
                  <a:schemeClr val="bg2">
                    <a:lumMod val="10000"/>
                  </a:schemeClr>
                </a:solidFill>
              </a:rPr>
              <a:t> </a:t>
            </a:r>
            <a:r>
              <a:rPr lang="cs-CZ" sz="3200" dirty="0" err="1" smtClean="0">
                <a:solidFill>
                  <a:schemeClr val="bg2">
                    <a:lumMod val="10000"/>
                  </a:schemeClr>
                </a:solidFill>
              </a:rPr>
              <a:t>Fußball</a:t>
            </a:r>
            <a:r>
              <a:rPr lang="cs-CZ" sz="3200" dirty="0" smtClean="0">
                <a:solidFill>
                  <a:schemeClr val="bg2">
                    <a:lumMod val="10000"/>
                  </a:schemeClr>
                </a:solidFill>
              </a:rPr>
              <a:t>.</a:t>
            </a:r>
            <a:r>
              <a:rPr lang="cs-CZ" sz="3200" dirty="0" smtClean="0">
                <a:solidFill>
                  <a:schemeClr val="bg2">
                    <a:lumMod val="10000"/>
                  </a:schemeClr>
                </a:solidFill>
              </a:rPr>
              <a:t> </a:t>
            </a:r>
            <a:endParaRPr lang="cs-CZ" sz="3200" dirty="0" smtClean="0">
              <a:solidFill>
                <a:schemeClr val="bg2">
                  <a:lumMod val="10000"/>
                </a:schemeClr>
              </a:solidFill>
            </a:endParaRPr>
          </a:p>
          <a:p>
            <a:pPr marL="0" indent="0">
              <a:buNone/>
            </a:pPr>
            <a:endParaRPr lang="cs-CZ" sz="3200" dirty="0">
              <a:solidFill>
                <a:schemeClr val="bg2">
                  <a:lumMod val="10000"/>
                </a:schemeClr>
              </a:solidFill>
            </a:endParaRPr>
          </a:p>
        </p:txBody>
      </p:sp>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dirty="0" err="1" smtClean="0">
                <a:solidFill>
                  <a:schemeClr val="tx2"/>
                </a:solidFill>
                <a:effectLst/>
                <a:latin typeface="+mn-lt"/>
                <a:ea typeface="+mn-ea"/>
                <a:cs typeface="+mn-cs"/>
              </a:rPr>
              <a:t>Ergänze</a:t>
            </a:r>
            <a:r>
              <a:rPr lang="cs-CZ" sz="3200" b="0" dirty="0" smtClean="0">
                <a:solidFill>
                  <a:schemeClr val="tx2"/>
                </a:solidFill>
                <a:effectLst/>
                <a:latin typeface="+mn-lt"/>
                <a:ea typeface="+mn-ea"/>
                <a:cs typeface="+mn-cs"/>
              </a:rPr>
              <a:t>:</a:t>
            </a:r>
            <a:endParaRPr lang="cs-CZ" sz="3200" b="0" dirty="0">
              <a:solidFill>
                <a:schemeClr val="tx2"/>
              </a:solidFill>
              <a:effectLst/>
              <a:latin typeface="+mn-lt"/>
              <a:ea typeface="+mn-ea"/>
              <a:cs typeface="+mn-cs"/>
            </a:endParaRPr>
          </a:p>
        </p:txBody>
      </p:sp>
    </p:spTree>
    <p:extLst>
      <p:ext uri="{BB962C8B-B14F-4D97-AF65-F5344CB8AC3E}">
        <p14:creationId xmlns:p14="http://schemas.microsoft.com/office/powerpoint/2010/main" xmlns="" val="6565539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755576" y="1988840"/>
            <a:ext cx="8064896" cy="4104456"/>
          </a:xfrm>
        </p:spPr>
        <p:txBody>
          <a:bodyPr>
            <a:noAutofit/>
          </a:bodyPr>
          <a:lstStyle/>
          <a:p>
            <a:pPr marL="0" indent="0">
              <a:buNone/>
            </a:pPr>
            <a:r>
              <a:rPr lang="cs-CZ" sz="3200" dirty="0" err="1" smtClean="0">
                <a:solidFill>
                  <a:schemeClr val="bg2">
                    <a:lumMod val="10000"/>
                  </a:schemeClr>
                </a:solidFill>
              </a:rPr>
              <a:t>d</a:t>
            </a:r>
            <a:r>
              <a:rPr lang="cs-CZ" sz="3200" dirty="0" err="1" smtClean="0">
                <a:solidFill>
                  <a:schemeClr val="bg2">
                    <a:lumMod val="10000"/>
                  </a:schemeClr>
                </a:solidFill>
              </a:rPr>
              <a:t>u</a:t>
            </a:r>
            <a:r>
              <a:rPr lang="cs-CZ" sz="3200" dirty="0" smtClean="0">
                <a:solidFill>
                  <a:schemeClr val="bg2">
                    <a:lumMod val="10000"/>
                  </a:schemeClr>
                </a:solidFill>
              </a:rPr>
              <a:t>  </a:t>
            </a:r>
            <a:r>
              <a:rPr lang="cs-CZ" sz="3200" dirty="0" err="1" smtClean="0">
                <a:solidFill>
                  <a:schemeClr val="bg2">
                    <a:lumMod val="10000"/>
                  </a:schemeClr>
                </a:solidFill>
              </a:rPr>
              <a:t>schreib</a:t>
            </a:r>
            <a:r>
              <a:rPr lang="cs-CZ" sz="3200" dirty="0" smtClean="0">
                <a:solidFill>
                  <a:schemeClr val="bg2">
                    <a:lumMod val="10000"/>
                  </a:schemeClr>
                </a:solidFill>
              </a:rPr>
              <a:t>___ , </a:t>
            </a:r>
            <a:r>
              <a:rPr lang="cs-CZ" sz="3200" dirty="0" err="1" smtClean="0">
                <a:solidFill>
                  <a:schemeClr val="bg2">
                    <a:lumMod val="10000"/>
                  </a:schemeClr>
                </a:solidFill>
              </a:rPr>
              <a:t>wir</a:t>
            </a:r>
            <a:r>
              <a:rPr lang="cs-CZ" sz="3200" dirty="0" smtClean="0">
                <a:solidFill>
                  <a:schemeClr val="bg2">
                    <a:lumMod val="10000"/>
                  </a:schemeClr>
                </a:solidFill>
              </a:rPr>
              <a:t>  </a:t>
            </a:r>
            <a:r>
              <a:rPr lang="cs-CZ" sz="3200" dirty="0" err="1" smtClean="0">
                <a:solidFill>
                  <a:schemeClr val="bg2">
                    <a:lumMod val="10000"/>
                  </a:schemeClr>
                </a:solidFill>
              </a:rPr>
              <a:t>wohn</a:t>
            </a:r>
            <a:r>
              <a:rPr lang="cs-CZ" sz="3200" dirty="0" smtClean="0">
                <a:solidFill>
                  <a:schemeClr val="bg2">
                    <a:lumMod val="10000"/>
                  </a:schemeClr>
                </a:solidFill>
              </a:rPr>
              <a:t>___ , </a:t>
            </a:r>
            <a:r>
              <a:rPr lang="cs-CZ" sz="3200" dirty="0" err="1" smtClean="0">
                <a:solidFill>
                  <a:schemeClr val="bg2">
                    <a:lumMod val="10000"/>
                  </a:schemeClr>
                </a:solidFill>
              </a:rPr>
              <a:t>er</a:t>
            </a:r>
            <a:r>
              <a:rPr lang="cs-CZ" sz="3200" dirty="0" smtClean="0">
                <a:solidFill>
                  <a:schemeClr val="bg2">
                    <a:lumMod val="10000"/>
                  </a:schemeClr>
                </a:solidFill>
              </a:rPr>
              <a:t>  </a:t>
            </a:r>
            <a:r>
              <a:rPr lang="cs-CZ" sz="3200" dirty="0" err="1" smtClean="0">
                <a:solidFill>
                  <a:schemeClr val="bg2">
                    <a:lumMod val="10000"/>
                  </a:schemeClr>
                </a:solidFill>
              </a:rPr>
              <a:t>koch</a:t>
            </a:r>
            <a:r>
              <a:rPr lang="cs-CZ" sz="3200" dirty="0" smtClean="0">
                <a:solidFill>
                  <a:schemeClr val="bg2">
                    <a:lumMod val="10000"/>
                  </a:schemeClr>
                </a:solidFill>
              </a:rPr>
              <a:t>___, </a:t>
            </a:r>
          </a:p>
          <a:p>
            <a:pPr marL="0" indent="0">
              <a:buNone/>
            </a:pPr>
            <a:r>
              <a:rPr lang="cs-CZ" sz="3200" dirty="0" err="1" smtClean="0">
                <a:solidFill>
                  <a:schemeClr val="bg2">
                    <a:lumMod val="10000"/>
                  </a:schemeClr>
                </a:solidFill>
              </a:rPr>
              <a:t>ich</a:t>
            </a:r>
            <a:r>
              <a:rPr lang="cs-CZ" sz="3200" dirty="0" smtClean="0">
                <a:solidFill>
                  <a:schemeClr val="bg2">
                    <a:lumMod val="10000"/>
                  </a:schemeClr>
                </a:solidFill>
              </a:rPr>
              <a:t>  </a:t>
            </a:r>
            <a:r>
              <a:rPr lang="cs-CZ" sz="3200" dirty="0" err="1" smtClean="0">
                <a:solidFill>
                  <a:schemeClr val="bg2">
                    <a:lumMod val="10000"/>
                  </a:schemeClr>
                </a:solidFill>
              </a:rPr>
              <a:t>lern</a:t>
            </a:r>
            <a:r>
              <a:rPr lang="cs-CZ" sz="3200" dirty="0" smtClean="0">
                <a:solidFill>
                  <a:schemeClr val="bg2">
                    <a:lumMod val="10000"/>
                  </a:schemeClr>
                </a:solidFill>
              </a:rPr>
              <a:t>___ , </a:t>
            </a:r>
            <a:r>
              <a:rPr lang="cs-CZ" sz="3200" dirty="0" err="1" smtClean="0">
                <a:solidFill>
                  <a:schemeClr val="bg2">
                    <a:lumMod val="10000"/>
                  </a:schemeClr>
                </a:solidFill>
              </a:rPr>
              <a:t>sie</a:t>
            </a:r>
            <a:r>
              <a:rPr lang="cs-CZ" sz="3200" dirty="0" smtClean="0">
                <a:solidFill>
                  <a:schemeClr val="bg2">
                    <a:lumMod val="10000"/>
                  </a:schemeClr>
                </a:solidFill>
              </a:rPr>
              <a:t>  </a:t>
            </a:r>
            <a:r>
              <a:rPr lang="cs-CZ" sz="3200" dirty="0" err="1" smtClean="0">
                <a:solidFill>
                  <a:schemeClr val="bg2">
                    <a:lumMod val="10000"/>
                  </a:schemeClr>
                </a:solidFill>
              </a:rPr>
              <a:t>rechn</a:t>
            </a:r>
            <a:r>
              <a:rPr lang="cs-CZ" sz="3200" dirty="0" smtClean="0">
                <a:solidFill>
                  <a:schemeClr val="bg2">
                    <a:lumMod val="10000"/>
                  </a:schemeClr>
                </a:solidFill>
              </a:rPr>
              <a:t>___ , </a:t>
            </a:r>
            <a:r>
              <a:rPr lang="cs-CZ" sz="3200" dirty="0" err="1" smtClean="0">
                <a:solidFill>
                  <a:schemeClr val="bg2">
                    <a:lumMod val="10000"/>
                  </a:schemeClr>
                </a:solidFill>
              </a:rPr>
              <a:t>ihr</a:t>
            </a:r>
            <a:r>
              <a:rPr lang="cs-CZ" sz="3200" dirty="0" smtClean="0">
                <a:solidFill>
                  <a:schemeClr val="bg2">
                    <a:lumMod val="10000"/>
                  </a:schemeClr>
                </a:solidFill>
              </a:rPr>
              <a:t>  </a:t>
            </a:r>
            <a:r>
              <a:rPr lang="cs-CZ" sz="3200" dirty="0" err="1" smtClean="0">
                <a:solidFill>
                  <a:schemeClr val="bg2">
                    <a:lumMod val="10000"/>
                  </a:schemeClr>
                </a:solidFill>
              </a:rPr>
              <a:t>bad</a:t>
            </a:r>
            <a:r>
              <a:rPr lang="cs-CZ" sz="3200" dirty="0" smtClean="0">
                <a:solidFill>
                  <a:schemeClr val="bg2">
                    <a:lumMod val="10000"/>
                  </a:schemeClr>
                </a:solidFill>
              </a:rPr>
              <a:t>___ , </a:t>
            </a:r>
            <a:r>
              <a:rPr lang="cs-CZ" sz="3200" dirty="0" err="1" smtClean="0">
                <a:solidFill>
                  <a:schemeClr val="bg2">
                    <a:lumMod val="10000"/>
                  </a:schemeClr>
                </a:solidFill>
              </a:rPr>
              <a:t>du</a:t>
            </a:r>
            <a:r>
              <a:rPr lang="cs-CZ" sz="3200" dirty="0" smtClean="0">
                <a:solidFill>
                  <a:schemeClr val="bg2">
                    <a:lumMod val="10000"/>
                  </a:schemeClr>
                </a:solidFill>
              </a:rPr>
              <a:t> </a:t>
            </a:r>
          </a:p>
          <a:p>
            <a:pPr marL="0" indent="0">
              <a:buNone/>
            </a:pPr>
            <a:r>
              <a:rPr lang="cs-CZ" sz="3200" dirty="0" err="1" smtClean="0">
                <a:solidFill>
                  <a:schemeClr val="bg2">
                    <a:lumMod val="10000"/>
                  </a:schemeClr>
                </a:solidFill>
              </a:rPr>
              <a:t>mal</a:t>
            </a:r>
            <a:r>
              <a:rPr lang="cs-CZ" sz="3200" dirty="0" smtClean="0">
                <a:solidFill>
                  <a:schemeClr val="bg2">
                    <a:lumMod val="10000"/>
                  </a:schemeClr>
                </a:solidFill>
              </a:rPr>
              <a:t>___ , </a:t>
            </a:r>
            <a:r>
              <a:rPr lang="cs-CZ" sz="3200" dirty="0" err="1" smtClean="0">
                <a:solidFill>
                  <a:schemeClr val="bg2">
                    <a:lumMod val="10000"/>
                  </a:schemeClr>
                </a:solidFill>
              </a:rPr>
              <a:t>ihr</a:t>
            </a:r>
            <a:r>
              <a:rPr lang="cs-CZ" sz="3200" dirty="0" smtClean="0">
                <a:solidFill>
                  <a:schemeClr val="bg2">
                    <a:lumMod val="10000"/>
                  </a:schemeClr>
                </a:solidFill>
              </a:rPr>
              <a:t>  </a:t>
            </a:r>
            <a:r>
              <a:rPr lang="cs-CZ" sz="3200" dirty="0" err="1" smtClean="0">
                <a:solidFill>
                  <a:schemeClr val="bg2">
                    <a:lumMod val="10000"/>
                  </a:schemeClr>
                </a:solidFill>
              </a:rPr>
              <a:t>zeichn</a:t>
            </a:r>
            <a:r>
              <a:rPr lang="cs-CZ" sz="3200" dirty="0" smtClean="0">
                <a:solidFill>
                  <a:schemeClr val="bg2">
                    <a:lumMod val="10000"/>
                  </a:schemeClr>
                </a:solidFill>
              </a:rPr>
              <a:t>___ , </a:t>
            </a:r>
            <a:r>
              <a:rPr lang="cs-CZ" sz="3200" dirty="0" err="1" smtClean="0">
                <a:solidFill>
                  <a:schemeClr val="bg2">
                    <a:lumMod val="10000"/>
                  </a:schemeClr>
                </a:solidFill>
              </a:rPr>
              <a:t>wir</a:t>
            </a:r>
            <a:r>
              <a:rPr lang="cs-CZ" sz="3200" dirty="0" smtClean="0">
                <a:solidFill>
                  <a:schemeClr val="bg2">
                    <a:lumMod val="10000"/>
                  </a:schemeClr>
                </a:solidFill>
              </a:rPr>
              <a:t>  </a:t>
            </a:r>
            <a:r>
              <a:rPr lang="cs-CZ" sz="3200" dirty="0" err="1" smtClean="0">
                <a:solidFill>
                  <a:schemeClr val="bg2">
                    <a:lumMod val="10000"/>
                  </a:schemeClr>
                </a:solidFill>
              </a:rPr>
              <a:t>reit</a:t>
            </a:r>
            <a:r>
              <a:rPr lang="cs-CZ" sz="3200" dirty="0" smtClean="0">
                <a:solidFill>
                  <a:schemeClr val="bg2">
                    <a:lumMod val="10000"/>
                  </a:schemeClr>
                </a:solidFill>
              </a:rPr>
              <a:t>___ , </a:t>
            </a:r>
            <a:r>
              <a:rPr lang="cs-CZ" sz="3200" dirty="0" err="1" smtClean="0">
                <a:solidFill>
                  <a:schemeClr val="bg2">
                    <a:lumMod val="10000"/>
                  </a:schemeClr>
                </a:solidFill>
              </a:rPr>
              <a:t>er</a:t>
            </a:r>
            <a:r>
              <a:rPr lang="cs-CZ" sz="3200" dirty="0" smtClean="0">
                <a:solidFill>
                  <a:schemeClr val="bg2">
                    <a:lumMod val="10000"/>
                  </a:schemeClr>
                </a:solidFill>
              </a:rPr>
              <a:t> </a:t>
            </a:r>
          </a:p>
          <a:p>
            <a:pPr marL="0" indent="0">
              <a:buNone/>
            </a:pPr>
            <a:r>
              <a:rPr lang="cs-CZ" sz="3200" dirty="0" smtClean="0">
                <a:solidFill>
                  <a:schemeClr val="bg2">
                    <a:lumMod val="10000"/>
                  </a:schemeClr>
                </a:solidFill>
              </a:rPr>
              <a:t> </a:t>
            </a:r>
            <a:r>
              <a:rPr lang="cs-CZ" sz="3200" dirty="0" err="1" smtClean="0">
                <a:solidFill>
                  <a:schemeClr val="bg2">
                    <a:lumMod val="10000"/>
                  </a:schemeClr>
                </a:solidFill>
              </a:rPr>
              <a:t>lern</a:t>
            </a:r>
            <a:r>
              <a:rPr lang="cs-CZ" sz="3200" dirty="0" smtClean="0">
                <a:solidFill>
                  <a:schemeClr val="bg2">
                    <a:lumMod val="10000"/>
                  </a:schemeClr>
                </a:solidFill>
              </a:rPr>
              <a:t>___ , </a:t>
            </a:r>
            <a:r>
              <a:rPr lang="cs-CZ" sz="3200" dirty="0" err="1" smtClean="0">
                <a:solidFill>
                  <a:schemeClr val="bg2">
                    <a:lumMod val="10000"/>
                  </a:schemeClr>
                </a:solidFill>
              </a:rPr>
              <a:t>sie</a:t>
            </a:r>
            <a:r>
              <a:rPr lang="cs-CZ" sz="3200" dirty="0" smtClean="0">
                <a:solidFill>
                  <a:schemeClr val="bg2">
                    <a:lumMod val="10000"/>
                  </a:schemeClr>
                </a:solidFill>
              </a:rPr>
              <a:t>  </a:t>
            </a:r>
            <a:r>
              <a:rPr lang="cs-CZ" sz="3200" dirty="0" err="1" smtClean="0">
                <a:solidFill>
                  <a:schemeClr val="bg2">
                    <a:lumMod val="10000"/>
                  </a:schemeClr>
                </a:solidFill>
              </a:rPr>
              <a:t>komm</a:t>
            </a:r>
            <a:r>
              <a:rPr lang="cs-CZ" sz="3200" dirty="0" smtClean="0">
                <a:solidFill>
                  <a:schemeClr val="bg2">
                    <a:lumMod val="10000"/>
                  </a:schemeClr>
                </a:solidFill>
              </a:rPr>
              <a:t>___ , </a:t>
            </a:r>
            <a:r>
              <a:rPr lang="cs-CZ" sz="3200" dirty="0" err="1" smtClean="0">
                <a:solidFill>
                  <a:schemeClr val="bg2">
                    <a:lumMod val="10000"/>
                  </a:schemeClr>
                </a:solidFill>
              </a:rPr>
              <a:t>du</a:t>
            </a:r>
            <a:r>
              <a:rPr lang="cs-CZ" sz="3200" dirty="0" smtClean="0">
                <a:solidFill>
                  <a:schemeClr val="bg2">
                    <a:lumMod val="10000"/>
                  </a:schemeClr>
                </a:solidFill>
              </a:rPr>
              <a:t>  </a:t>
            </a:r>
            <a:r>
              <a:rPr lang="cs-CZ" sz="3200" dirty="0" err="1" smtClean="0">
                <a:solidFill>
                  <a:schemeClr val="bg2">
                    <a:lumMod val="10000"/>
                  </a:schemeClr>
                </a:solidFill>
              </a:rPr>
              <a:t>lies</a:t>
            </a:r>
            <a:r>
              <a:rPr lang="cs-CZ" sz="3200" dirty="0" smtClean="0">
                <a:solidFill>
                  <a:schemeClr val="bg2">
                    <a:lumMod val="10000"/>
                  </a:schemeClr>
                </a:solidFill>
              </a:rPr>
              <a:t>___ , </a:t>
            </a:r>
            <a:r>
              <a:rPr lang="cs-CZ" sz="3200" dirty="0" err="1" smtClean="0">
                <a:solidFill>
                  <a:schemeClr val="bg2">
                    <a:lumMod val="10000"/>
                  </a:schemeClr>
                </a:solidFill>
              </a:rPr>
              <a:t>er</a:t>
            </a:r>
            <a:r>
              <a:rPr lang="cs-CZ" sz="3200" dirty="0" smtClean="0">
                <a:solidFill>
                  <a:schemeClr val="bg2">
                    <a:lumMod val="10000"/>
                  </a:schemeClr>
                </a:solidFill>
              </a:rPr>
              <a:t> </a:t>
            </a:r>
          </a:p>
          <a:p>
            <a:pPr marL="0" indent="0">
              <a:buNone/>
            </a:pPr>
            <a:r>
              <a:rPr lang="cs-CZ" sz="3200" dirty="0" smtClean="0">
                <a:solidFill>
                  <a:schemeClr val="bg2">
                    <a:lumMod val="10000"/>
                  </a:schemeClr>
                </a:solidFill>
              </a:rPr>
              <a:t> mach___ , </a:t>
            </a:r>
            <a:r>
              <a:rPr lang="cs-CZ" sz="3200" dirty="0" err="1" smtClean="0">
                <a:solidFill>
                  <a:schemeClr val="bg2">
                    <a:lumMod val="10000"/>
                  </a:schemeClr>
                </a:solidFill>
              </a:rPr>
              <a:t>wir</a:t>
            </a:r>
            <a:r>
              <a:rPr lang="cs-CZ" sz="3200" dirty="0" smtClean="0">
                <a:solidFill>
                  <a:schemeClr val="bg2">
                    <a:lumMod val="10000"/>
                  </a:schemeClr>
                </a:solidFill>
              </a:rPr>
              <a:t>  </a:t>
            </a:r>
            <a:r>
              <a:rPr lang="cs-CZ" sz="3200" dirty="0" err="1" smtClean="0">
                <a:solidFill>
                  <a:schemeClr val="bg2">
                    <a:lumMod val="10000"/>
                  </a:schemeClr>
                </a:solidFill>
              </a:rPr>
              <a:t>sing</a:t>
            </a:r>
            <a:r>
              <a:rPr lang="cs-CZ" sz="3200" dirty="0" smtClean="0">
                <a:solidFill>
                  <a:schemeClr val="bg2">
                    <a:lumMod val="10000"/>
                  </a:schemeClr>
                </a:solidFill>
              </a:rPr>
              <a:t>___ , </a:t>
            </a:r>
            <a:r>
              <a:rPr lang="cs-CZ" sz="3200" dirty="0" err="1" smtClean="0">
                <a:solidFill>
                  <a:schemeClr val="bg2">
                    <a:lumMod val="10000"/>
                  </a:schemeClr>
                </a:solidFill>
              </a:rPr>
              <a:t>ihr</a:t>
            </a:r>
            <a:r>
              <a:rPr lang="cs-CZ" sz="3200" dirty="0" smtClean="0">
                <a:solidFill>
                  <a:schemeClr val="bg2">
                    <a:lumMod val="10000"/>
                  </a:schemeClr>
                </a:solidFill>
              </a:rPr>
              <a:t>  </a:t>
            </a:r>
            <a:r>
              <a:rPr lang="cs-CZ" sz="3200" dirty="0" err="1" smtClean="0">
                <a:solidFill>
                  <a:schemeClr val="bg2">
                    <a:lumMod val="10000"/>
                  </a:schemeClr>
                </a:solidFill>
              </a:rPr>
              <a:t>spiel</a:t>
            </a:r>
            <a:r>
              <a:rPr lang="cs-CZ" sz="3200" dirty="0" smtClean="0">
                <a:solidFill>
                  <a:schemeClr val="bg2">
                    <a:lumMod val="10000"/>
                  </a:schemeClr>
                </a:solidFill>
              </a:rPr>
              <a:t>___ , </a:t>
            </a:r>
            <a:r>
              <a:rPr lang="cs-CZ" sz="3200" dirty="0" err="1" smtClean="0">
                <a:solidFill>
                  <a:schemeClr val="bg2">
                    <a:lumMod val="10000"/>
                  </a:schemeClr>
                </a:solidFill>
              </a:rPr>
              <a:t>ich</a:t>
            </a:r>
            <a:endParaRPr lang="cs-CZ" sz="3200" dirty="0" smtClean="0">
              <a:solidFill>
                <a:schemeClr val="bg2">
                  <a:lumMod val="10000"/>
                </a:schemeClr>
              </a:solidFill>
            </a:endParaRPr>
          </a:p>
          <a:p>
            <a:pPr marL="0" indent="0">
              <a:buNone/>
            </a:pPr>
            <a:r>
              <a:rPr lang="cs-CZ" sz="3200" dirty="0" smtClean="0">
                <a:solidFill>
                  <a:schemeClr val="bg2">
                    <a:lumMod val="10000"/>
                  </a:schemeClr>
                </a:solidFill>
              </a:rPr>
              <a:t> </a:t>
            </a:r>
            <a:r>
              <a:rPr lang="cs-CZ" sz="3200" dirty="0" err="1" smtClean="0">
                <a:solidFill>
                  <a:schemeClr val="bg2">
                    <a:lumMod val="10000"/>
                  </a:schemeClr>
                </a:solidFill>
              </a:rPr>
              <a:t>hab</a:t>
            </a:r>
            <a:r>
              <a:rPr lang="cs-CZ" sz="3200" dirty="0" smtClean="0">
                <a:solidFill>
                  <a:schemeClr val="bg2">
                    <a:lumMod val="10000"/>
                  </a:schemeClr>
                </a:solidFill>
              </a:rPr>
              <a:t>___ , </a:t>
            </a:r>
            <a:r>
              <a:rPr lang="cs-CZ" sz="3200" dirty="0" err="1" smtClean="0">
                <a:solidFill>
                  <a:schemeClr val="bg2">
                    <a:lumMod val="10000"/>
                  </a:schemeClr>
                </a:solidFill>
              </a:rPr>
              <a:t>sie</a:t>
            </a:r>
            <a:r>
              <a:rPr lang="cs-CZ" sz="3200" dirty="0" smtClean="0">
                <a:solidFill>
                  <a:schemeClr val="bg2">
                    <a:lumMod val="10000"/>
                  </a:schemeClr>
                </a:solidFill>
              </a:rPr>
              <a:t>  </a:t>
            </a:r>
            <a:r>
              <a:rPr lang="cs-CZ" sz="3200" dirty="0" err="1" smtClean="0">
                <a:solidFill>
                  <a:schemeClr val="bg2">
                    <a:lumMod val="10000"/>
                  </a:schemeClr>
                </a:solidFill>
              </a:rPr>
              <a:t>schwimm</a:t>
            </a:r>
            <a:r>
              <a:rPr lang="cs-CZ" sz="3200" dirty="0" smtClean="0">
                <a:solidFill>
                  <a:schemeClr val="bg2">
                    <a:lumMod val="10000"/>
                  </a:schemeClr>
                </a:solidFill>
              </a:rPr>
              <a:t>___ , </a:t>
            </a:r>
            <a:r>
              <a:rPr lang="cs-CZ" sz="3200" dirty="0" err="1" smtClean="0">
                <a:solidFill>
                  <a:schemeClr val="bg2">
                    <a:lumMod val="10000"/>
                  </a:schemeClr>
                </a:solidFill>
              </a:rPr>
              <a:t>ihr</a:t>
            </a:r>
            <a:r>
              <a:rPr lang="cs-CZ" sz="3200" dirty="0" smtClean="0">
                <a:solidFill>
                  <a:schemeClr val="bg2">
                    <a:lumMod val="10000"/>
                  </a:schemeClr>
                </a:solidFill>
              </a:rPr>
              <a:t>  </a:t>
            </a:r>
            <a:r>
              <a:rPr lang="cs-CZ" sz="3200" dirty="0" err="1" smtClean="0">
                <a:solidFill>
                  <a:schemeClr val="bg2">
                    <a:lumMod val="10000"/>
                  </a:schemeClr>
                </a:solidFill>
              </a:rPr>
              <a:t>seh</a:t>
            </a:r>
            <a:r>
              <a:rPr lang="cs-CZ" sz="3200" dirty="0" smtClean="0">
                <a:solidFill>
                  <a:schemeClr val="bg2">
                    <a:lumMod val="10000"/>
                  </a:schemeClr>
                </a:solidFill>
              </a:rPr>
              <a:t>___ , </a:t>
            </a:r>
            <a:r>
              <a:rPr lang="cs-CZ" sz="3200" dirty="0" err="1" smtClean="0">
                <a:solidFill>
                  <a:schemeClr val="bg2">
                    <a:lumMod val="10000"/>
                  </a:schemeClr>
                </a:solidFill>
              </a:rPr>
              <a:t>wir</a:t>
            </a:r>
            <a:endParaRPr lang="cs-CZ" sz="3200" dirty="0" smtClean="0">
              <a:solidFill>
                <a:schemeClr val="bg2">
                  <a:lumMod val="10000"/>
                </a:schemeClr>
              </a:solidFill>
            </a:endParaRPr>
          </a:p>
          <a:p>
            <a:pPr marL="0" indent="0">
              <a:buNone/>
            </a:pPr>
            <a:r>
              <a:rPr lang="cs-CZ" sz="3200" dirty="0" smtClean="0">
                <a:solidFill>
                  <a:schemeClr val="bg2">
                    <a:lumMod val="10000"/>
                  </a:schemeClr>
                </a:solidFill>
              </a:rPr>
              <a:t> </a:t>
            </a:r>
            <a:r>
              <a:rPr lang="cs-CZ" sz="3200" dirty="0" err="1" smtClean="0">
                <a:solidFill>
                  <a:schemeClr val="bg2">
                    <a:lumMod val="10000"/>
                  </a:schemeClr>
                </a:solidFill>
              </a:rPr>
              <a:t>zeichn</a:t>
            </a:r>
            <a:r>
              <a:rPr lang="cs-CZ" sz="3200" dirty="0" smtClean="0">
                <a:solidFill>
                  <a:schemeClr val="bg2">
                    <a:lumMod val="10000"/>
                  </a:schemeClr>
                </a:solidFill>
              </a:rPr>
              <a:t>___ , </a:t>
            </a:r>
            <a:r>
              <a:rPr lang="cs-CZ" sz="3200" dirty="0" err="1" smtClean="0">
                <a:solidFill>
                  <a:schemeClr val="bg2">
                    <a:lumMod val="10000"/>
                  </a:schemeClr>
                </a:solidFill>
              </a:rPr>
              <a:t>du</a:t>
            </a:r>
            <a:r>
              <a:rPr lang="cs-CZ" sz="3200" dirty="0" smtClean="0">
                <a:solidFill>
                  <a:schemeClr val="bg2">
                    <a:lumMod val="10000"/>
                  </a:schemeClr>
                </a:solidFill>
              </a:rPr>
              <a:t>  </a:t>
            </a:r>
            <a:r>
              <a:rPr lang="cs-CZ" sz="3200" dirty="0" err="1" smtClean="0">
                <a:solidFill>
                  <a:schemeClr val="bg2">
                    <a:lumMod val="10000"/>
                  </a:schemeClr>
                </a:solidFill>
              </a:rPr>
              <a:t>geh</a:t>
            </a:r>
            <a:r>
              <a:rPr lang="cs-CZ" sz="3200" dirty="0" smtClean="0">
                <a:solidFill>
                  <a:schemeClr val="bg2">
                    <a:lumMod val="10000"/>
                  </a:schemeClr>
                </a:solidFill>
              </a:rPr>
              <a:t>___ , </a:t>
            </a:r>
            <a:r>
              <a:rPr lang="cs-CZ" sz="3200" dirty="0" err="1" smtClean="0">
                <a:solidFill>
                  <a:schemeClr val="bg2">
                    <a:lumMod val="10000"/>
                  </a:schemeClr>
                </a:solidFill>
              </a:rPr>
              <a:t>sie</a:t>
            </a:r>
            <a:r>
              <a:rPr lang="cs-CZ" sz="3200" dirty="0" smtClean="0">
                <a:solidFill>
                  <a:schemeClr val="bg2">
                    <a:lumMod val="10000"/>
                  </a:schemeClr>
                </a:solidFill>
              </a:rPr>
              <a:t>  </a:t>
            </a:r>
            <a:r>
              <a:rPr lang="cs-CZ" sz="3200" dirty="0" err="1" smtClean="0">
                <a:solidFill>
                  <a:schemeClr val="bg2">
                    <a:lumMod val="10000"/>
                  </a:schemeClr>
                </a:solidFill>
              </a:rPr>
              <a:t>möcht</a:t>
            </a:r>
            <a:r>
              <a:rPr lang="cs-CZ" sz="3200" dirty="0" smtClean="0">
                <a:solidFill>
                  <a:schemeClr val="bg2">
                    <a:lumMod val="10000"/>
                  </a:schemeClr>
                </a:solidFill>
              </a:rPr>
              <a:t>___</a:t>
            </a:r>
            <a:endParaRPr lang="cs-CZ" sz="3200" dirty="0">
              <a:solidFill>
                <a:schemeClr val="bg2">
                  <a:lumMod val="10000"/>
                </a:schemeClr>
              </a:solidFill>
            </a:endParaRPr>
          </a:p>
        </p:txBody>
      </p:sp>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dirty="0" err="1" smtClean="0">
                <a:solidFill>
                  <a:schemeClr val="tx2"/>
                </a:solidFill>
                <a:effectLst/>
                <a:latin typeface="+mn-lt"/>
                <a:ea typeface="+mn-ea"/>
                <a:cs typeface="+mn-cs"/>
              </a:rPr>
              <a:t>Ergänze</a:t>
            </a:r>
            <a:r>
              <a:rPr lang="cs-CZ" sz="3200" b="0" dirty="0" smtClean="0">
                <a:solidFill>
                  <a:schemeClr val="tx2"/>
                </a:solidFill>
                <a:effectLst/>
                <a:latin typeface="+mn-lt"/>
                <a:ea typeface="+mn-ea"/>
                <a:cs typeface="+mn-cs"/>
              </a:rPr>
              <a:t>:</a:t>
            </a:r>
            <a:endParaRPr lang="cs-CZ" sz="3200" b="0" dirty="0">
              <a:solidFill>
                <a:schemeClr val="tx2"/>
              </a:solidFill>
              <a:effectLst/>
              <a:latin typeface="+mn-lt"/>
              <a:ea typeface="+mn-ea"/>
              <a:cs typeface="+mn-cs"/>
            </a:endParaRPr>
          </a:p>
        </p:txBody>
      </p:sp>
    </p:spTree>
    <p:extLst>
      <p:ext uri="{BB962C8B-B14F-4D97-AF65-F5344CB8AC3E}">
        <p14:creationId xmlns:p14="http://schemas.microsoft.com/office/powerpoint/2010/main" xmlns="" val="6565539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755576" y="1916832"/>
            <a:ext cx="8064896" cy="4176464"/>
          </a:xfrm>
        </p:spPr>
        <p:txBody>
          <a:bodyPr>
            <a:noAutofit/>
          </a:bodyPr>
          <a:lstStyle/>
          <a:p>
            <a:pPr marL="0" indent="0">
              <a:buNone/>
            </a:pPr>
            <a:r>
              <a:rPr lang="cs-CZ" dirty="0" smtClean="0">
                <a:solidFill>
                  <a:schemeClr val="bg2">
                    <a:lumMod val="10000"/>
                  </a:schemeClr>
                </a:solidFill>
              </a:rPr>
              <a:t> </a:t>
            </a:r>
            <a:r>
              <a:rPr lang="cs-CZ" dirty="0" smtClean="0">
                <a:solidFill>
                  <a:schemeClr val="bg2">
                    <a:lumMod val="10000"/>
                  </a:schemeClr>
                </a:solidFill>
              </a:rPr>
              <a:t>MEINE FAMILIE</a:t>
            </a:r>
          </a:p>
          <a:p>
            <a:pPr marL="0" indent="0">
              <a:buNone/>
            </a:pPr>
            <a:r>
              <a:rPr lang="cs-CZ" dirty="0" smtClean="0">
                <a:solidFill>
                  <a:schemeClr val="bg2">
                    <a:lumMod val="10000"/>
                  </a:schemeClr>
                </a:solidFill>
              </a:rPr>
              <a:t>MEINE FAMILIE IST GANZ KLEIN, WIR SIND NUR VIER. MEIN VATER, MEINE MUTTER, MEIN BRUDER UND ICH. MEIN VATER GERD IST ZWEIUNDVIERZIG, ER IST LEHRER. MEINE MUTTER INGE IST EINUNDVIERZIG, SIE IST ZU HAUSE. MEIN BRUDER ANDREAS IST DREI JAHRE ALT. MEIN NAME IST ERIKA UND BIN DREIZEHN JAHRE ALT. ICH SPIELE TENNIS, KLAVIER UND LERNE ENGLISCH. ICH HABE VIELE FREUNDE.</a:t>
            </a:r>
            <a:endParaRPr lang="cs-CZ" sz="3200" dirty="0">
              <a:solidFill>
                <a:schemeClr val="bg2">
                  <a:lumMod val="10000"/>
                </a:schemeClr>
              </a:solidFill>
            </a:endParaRPr>
          </a:p>
        </p:txBody>
      </p:sp>
      <p:sp>
        <p:nvSpPr>
          <p:cNvPr id="9" name="Nadpis 8"/>
          <p:cNvSpPr>
            <a:spLocks noGrp="1"/>
          </p:cNvSpPr>
          <p:nvPr>
            <p:ph type="title"/>
          </p:nvPr>
        </p:nvSpPr>
        <p:spPr>
          <a:xfrm>
            <a:off x="1331640" y="548680"/>
            <a:ext cx="7239000" cy="936104"/>
          </a:xfrm>
        </p:spPr>
        <p:txBody>
          <a:bodyPr vert="horz" lIns="91440" tIns="45720" rIns="91440" bIns="45720" rtlCol="0">
            <a:normAutofit fontScale="90000"/>
          </a:bodyPr>
          <a:lstStyle/>
          <a:p>
            <a:pPr marL="342900" indent="-342900">
              <a:spcBef>
                <a:spcPct val="20000"/>
              </a:spcBef>
              <a:buFont typeface="Arial" pitchFamily="34" charset="0"/>
              <a:buChar char="»"/>
            </a:pPr>
            <a:r>
              <a:rPr lang="cs-CZ" sz="3200" b="0" dirty="0" err="1" smtClean="0">
                <a:solidFill>
                  <a:schemeClr val="tx2"/>
                </a:solidFill>
                <a:effectLst/>
                <a:latin typeface="+mn-lt"/>
                <a:ea typeface="+mn-ea"/>
                <a:cs typeface="+mn-cs"/>
              </a:rPr>
              <a:t>Schreib</a:t>
            </a:r>
            <a:r>
              <a:rPr lang="cs-CZ" sz="3200" b="0" dirty="0" smtClean="0">
                <a:solidFill>
                  <a:schemeClr val="tx2"/>
                </a:solidFill>
                <a:effectLst/>
                <a:latin typeface="+mn-lt"/>
                <a:ea typeface="+mn-ea"/>
                <a:cs typeface="+mn-cs"/>
              </a:rPr>
              <a:t> </a:t>
            </a:r>
            <a:r>
              <a:rPr lang="cs-CZ" sz="3200" b="0" dirty="0" err="1" smtClean="0">
                <a:solidFill>
                  <a:schemeClr val="tx2"/>
                </a:solidFill>
                <a:effectLst/>
                <a:latin typeface="+mn-lt"/>
                <a:ea typeface="+mn-ea"/>
                <a:cs typeface="+mn-cs"/>
              </a:rPr>
              <a:t>richtig</a:t>
            </a:r>
            <a:r>
              <a:rPr lang="cs-CZ" sz="3200" b="0" dirty="0" smtClean="0">
                <a:solidFill>
                  <a:schemeClr val="tx2"/>
                </a:solidFill>
                <a:effectLst/>
                <a:latin typeface="+mn-lt"/>
                <a:ea typeface="+mn-ea"/>
                <a:cs typeface="+mn-cs"/>
              </a:rPr>
              <a:t>:</a:t>
            </a:r>
            <a:r>
              <a:rPr lang="cs-CZ" sz="3200" b="0" dirty="0" smtClean="0">
                <a:solidFill>
                  <a:schemeClr val="tx2"/>
                </a:solidFill>
                <a:effectLst/>
                <a:latin typeface="+mn-lt"/>
                <a:ea typeface="+mn-ea"/>
                <a:cs typeface="+mn-cs"/>
              </a:rPr>
              <a:t/>
            </a:r>
            <a:br>
              <a:rPr lang="cs-CZ" sz="3200" b="0" dirty="0" smtClean="0">
                <a:solidFill>
                  <a:schemeClr val="tx2"/>
                </a:solidFill>
                <a:effectLst/>
                <a:latin typeface="+mn-lt"/>
                <a:ea typeface="+mn-ea"/>
                <a:cs typeface="+mn-cs"/>
              </a:rPr>
            </a:br>
            <a:endParaRPr lang="cs-CZ" sz="3200" b="0" dirty="0">
              <a:solidFill>
                <a:schemeClr val="bg2">
                  <a:lumMod val="10000"/>
                </a:schemeClr>
              </a:solidFill>
              <a:effectLst/>
              <a:latin typeface="+mn-lt"/>
              <a:ea typeface="+mn-ea"/>
              <a:cs typeface="+mn-cs"/>
            </a:endParaRPr>
          </a:p>
        </p:txBody>
      </p:sp>
    </p:spTree>
    <p:extLst>
      <p:ext uri="{BB962C8B-B14F-4D97-AF65-F5344CB8AC3E}">
        <p14:creationId xmlns:p14="http://schemas.microsoft.com/office/powerpoint/2010/main" xmlns="" val="95531837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755576" y="1916832"/>
            <a:ext cx="8064896" cy="4176464"/>
          </a:xfrm>
        </p:spPr>
        <p:txBody>
          <a:bodyPr>
            <a:noAutofit/>
          </a:bodyPr>
          <a:lstStyle/>
          <a:p>
            <a:pPr marL="0" indent="0">
              <a:buNone/>
            </a:pPr>
            <a:r>
              <a:rPr lang="cs-CZ" smtClean="0">
                <a:solidFill>
                  <a:schemeClr val="bg2">
                    <a:lumMod val="10000"/>
                  </a:schemeClr>
                </a:solidFill>
              </a:rPr>
              <a:t>Das ___  _____ Mutter und das ___  ____ Vater.</a:t>
            </a:r>
          </a:p>
          <a:p>
            <a:pPr marL="0" indent="0">
              <a:buNone/>
            </a:pPr>
            <a:r>
              <a:rPr lang="cs-CZ" smtClean="0">
                <a:solidFill>
                  <a:schemeClr val="bg2">
                    <a:lumMod val="10000"/>
                  </a:schemeClr>
                </a:solidFill>
              </a:rPr>
              <a:t>Das ____ _____ Großeltern, _____ Opa und _____   Oma.</a:t>
            </a:r>
          </a:p>
          <a:p>
            <a:pPr marL="0" indent="0">
              <a:buNone/>
            </a:pPr>
            <a:r>
              <a:rPr lang="cs-CZ" smtClean="0">
                <a:solidFill>
                  <a:schemeClr val="bg2">
                    <a:lumMod val="10000"/>
                  </a:schemeClr>
                </a:solidFill>
              </a:rPr>
              <a:t>Das ____ _____ Geschwister, _____ Schwester Monika und _____ Bruder Erich.</a:t>
            </a:r>
          </a:p>
          <a:p>
            <a:pPr marL="0" indent="0">
              <a:buNone/>
            </a:pPr>
            <a:r>
              <a:rPr lang="cs-CZ" smtClean="0">
                <a:solidFill>
                  <a:schemeClr val="bg2">
                    <a:lumMod val="10000"/>
                  </a:schemeClr>
                </a:solidFill>
              </a:rPr>
              <a:t>Das ____ _____ Kinder, _____ Sohn Lukas und _____   Tochter Stefanie.</a:t>
            </a:r>
          </a:p>
          <a:p>
            <a:pPr marL="0" indent="0">
              <a:buNone/>
            </a:pPr>
            <a:r>
              <a:rPr lang="cs-CZ" smtClean="0">
                <a:solidFill>
                  <a:schemeClr val="bg2">
                    <a:lumMod val="10000"/>
                  </a:schemeClr>
                </a:solidFill>
              </a:rPr>
              <a:t>Und das ____ ich und das ____ ____ Freund Kurt.</a:t>
            </a:r>
            <a:endParaRPr lang="cs-CZ" sz="3200">
              <a:solidFill>
                <a:schemeClr val="bg2">
                  <a:lumMod val="10000"/>
                </a:schemeClr>
              </a:solidFill>
            </a:endParaRPr>
          </a:p>
        </p:txBody>
      </p:sp>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smtClean="0">
                <a:solidFill>
                  <a:schemeClr val="tx2"/>
                </a:solidFill>
                <a:effectLst/>
                <a:latin typeface="+mn-lt"/>
                <a:ea typeface="+mn-ea"/>
                <a:cs typeface="+mn-cs"/>
              </a:rPr>
              <a:t>Ergänze : </a:t>
            </a:r>
            <a:r>
              <a:rPr lang="cs-CZ" sz="3200" b="0" smtClean="0">
                <a:solidFill>
                  <a:schemeClr val="bg2">
                    <a:lumMod val="10000"/>
                  </a:schemeClr>
                </a:solidFill>
                <a:effectLst/>
                <a:latin typeface="+mn-lt"/>
                <a:ea typeface="+mn-ea"/>
                <a:cs typeface="+mn-cs"/>
              </a:rPr>
              <a:t> </a:t>
            </a:r>
            <a:r>
              <a:rPr lang="cs-CZ" sz="1800" b="0" smtClean="0">
                <a:solidFill>
                  <a:schemeClr val="bg2">
                    <a:lumMod val="10000"/>
                  </a:schemeClr>
                </a:solidFill>
                <a:effectLst/>
                <a:latin typeface="+mn-lt"/>
                <a:ea typeface="+mn-ea"/>
                <a:cs typeface="+mn-cs"/>
              </a:rPr>
              <a:t>(Doplň tvary  „sein“ a „mein/meine“)</a:t>
            </a:r>
            <a:endParaRPr lang="cs-CZ" sz="3200" b="0">
              <a:solidFill>
                <a:schemeClr val="bg2">
                  <a:lumMod val="10000"/>
                </a:schemeClr>
              </a:solidFill>
              <a:effectLst/>
              <a:latin typeface="+mn-lt"/>
              <a:ea typeface="+mn-ea"/>
              <a:cs typeface="+mn-cs"/>
            </a:endParaRPr>
          </a:p>
        </p:txBody>
      </p:sp>
    </p:spTree>
    <p:extLst>
      <p:ext uri="{BB962C8B-B14F-4D97-AF65-F5344CB8AC3E}">
        <p14:creationId xmlns:p14="http://schemas.microsoft.com/office/powerpoint/2010/main" xmlns="" val="3934916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755576" y="1916832"/>
            <a:ext cx="8064896" cy="4176464"/>
          </a:xfrm>
        </p:spPr>
        <p:txBody>
          <a:bodyPr>
            <a:noAutofit/>
          </a:bodyPr>
          <a:lstStyle/>
          <a:p>
            <a:pPr marL="0" indent="0">
              <a:buNone/>
            </a:pPr>
            <a:r>
              <a:rPr lang="cs-CZ" smtClean="0">
                <a:solidFill>
                  <a:schemeClr val="bg2">
                    <a:lumMod val="10000"/>
                  </a:schemeClr>
                </a:solidFill>
              </a:rPr>
              <a:t>a) hier – neu – Kurt – ist ?</a:t>
            </a:r>
          </a:p>
          <a:p>
            <a:pPr marL="0" indent="0">
              <a:buNone/>
            </a:pPr>
            <a:r>
              <a:rPr lang="cs-CZ" smtClean="0">
                <a:solidFill>
                  <a:schemeClr val="bg2">
                    <a:lumMod val="10000"/>
                  </a:schemeClr>
                </a:solidFill>
              </a:rPr>
              <a:t>b) heißt – er -  wie ?</a:t>
            </a:r>
          </a:p>
          <a:p>
            <a:pPr marL="0" indent="0">
              <a:buNone/>
            </a:pPr>
            <a:r>
              <a:rPr lang="cs-CZ" smtClean="0">
                <a:solidFill>
                  <a:schemeClr val="bg2">
                    <a:lumMod val="10000"/>
                  </a:schemeClr>
                </a:solidFill>
              </a:rPr>
              <a:t>c) gern – ich – Fußball – spiele.</a:t>
            </a:r>
          </a:p>
          <a:p>
            <a:pPr marL="0" indent="0">
              <a:buNone/>
            </a:pPr>
            <a:r>
              <a:rPr lang="cs-CZ" smtClean="0">
                <a:solidFill>
                  <a:schemeClr val="bg2">
                    <a:lumMod val="10000"/>
                  </a:schemeClr>
                </a:solidFill>
              </a:rPr>
              <a:t>d) gehe – ins Kino – ich – Heute.</a:t>
            </a:r>
          </a:p>
          <a:p>
            <a:pPr marL="0" indent="0">
              <a:buNone/>
            </a:pPr>
            <a:r>
              <a:rPr lang="cs-CZ" smtClean="0">
                <a:solidFill>
                  <a:schemeClr val="bg2">
                    <a:lumMod val="10000"/>
                  </a:schemeClr>
                </a:solidFill>
              </a:rPr>
              <a:t>e) aus England – Willi – kommt.</a:t>
            </a:r>
          </a:p>
          <a:p>
            <a:pPr marL="0" indent="0">
              <a:buNone/>
            </a:pPr>
            <a:r>
              <a:rPr lang="cs-CZ" smtClean="0">
                <a:solidFill>
                  <a:schemeClr val="bg2">
                    <a:lumMod val="10000"/>
                  </a:schemeClr>
                </a:solidFill>
              </a:rPr>
              <a:t>f) du – gut – rechnest?</a:t>
            </a:r>
          </a:p>
          <a:p>
            <a:pPr marL="0" indent="0">
              <a:buNone/>
            </a:pPr>
            <a:r>
              <a:rPr lang="cs-CZ" smtClean="0">
                <a:solidFill>
                  <a:schemeClr val="bg2">
                    <a:lumMod val="10000"/>
                  </a:schemeClr>
                </a:solidFill>
              </a:rPr>
              <a:t>g) ich – in Jičín – wohne.</a:t>
            </a:r>
          </a:p>
          <a:p>
            <a:pPr marL="0" indent="0">
              <a:buNone/>
            </a:pPr>
            <a:r>
              <a:rPr lang="cs-CZ" smtClean="0">
                <a:solidFill>
                  <a:schemeClr val="bg2">
                    <a:lumMod val="10000"/>
                  </a:schemeClr>
                </a:solidFill>
              </a:rPr>
              <a:t>h) deine – Monika – heißt – Schwester?</a:t>
            </a:r>
          </a:p>
          <a:p>
            <a:pPr marL="0" indent="0">
              <a:buNone/>
            </a:pPr>
            <a:endParaRPr lang="cs-CZ" smtClean="0">
              <a:solidFill>
                <a:schemeClr val="bg2">
                  <a:lumMod val="10000"/>
                </a:schemeClr>
              </a:solidFill>
            </a:endParaRPr>
          </a:p>
          <a:p>
            <a:pPr marL="0" indent="0">
              <a:buNone/>
            </a:pPr>
            <a:r>
              <a:rPr lang="cs-CZ" sz="3200" smtClean="0"/>
              <a:t> </a:t>
            </a:r>
            <a:endParaRPr lang="cs-CZ" sz="3200"/>
          </a:p>
        </p:txBody>
      </p:sp>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dirty="0" err="1" smtClean="0">
                <a:solidFill>
                  <a:schemeClr val="tx2"/>
                </a:solidFill>
                <a:effectLst/>
                <a:latin typeface="+mn-lt"/>
                <a:ea typeface="+mn-ea"/>
                <a:cs typeface="+mn-cs"/>
              </a:rPr>
              <a:t>Schreib</a:t>
            </a:r>
            <a:r>
              <a:rPr lang="cs-CZ" sz="3200" b="0" dirty="0" smtClean="0">
                <a:solidFill>
                  <a:schemeClr val="tx2"/>
                </a:solidFill>
                <a:effectLst/>
                <a:latin typeface="+mn-lt"/>
                <a:ea typeface="+mn-ea"/>
                <a:cs typeface="+mn-cs"/>
              </a:rPr>
              <a:t> </a:t>
            </a:r>
            <a:r>
              <a:rPr lang="cs-CZ" sz="3200" b="0" dirty="0" err="1" smtClean="0">
                <a:solidFill>
                  <a:schemeClr val="tx2"/>
                </a:solidFill>
                <a:effectLst/>
                <a:latin typeface="+mn-lt"/>
                <a:ea typeface="+mn-ea"/>
                <a:cs typeface="+mn-cs"/>
              </a:rPr>
              <a:t>die</a:t>
            </a:r>
            <a:r>
              <a:rPr lang="cs-CZ" sz="3200" b="0" dirty="0" smtClean="0">
                <a:solidFill>
                  <a:schemeClr val="tx2"/>
                </a:solidFill>
                <a:effectLst/>
                <a:latin typeface="+mn-lt"/>
                <a:ea typeface="+mn-ea"/>
                <a:cs typeface="+mn-cs"/>
              </a:rPr>
              <a:t> </a:t>
            </a:r>
            <a:r>
              <a:rPr lang="cs-CZ" sz="3200" b="0" dirty="0" err="1" smtClean="0">
                <a:solidFill>
                  <a:schemeClr val="tx2"/>
                </a:solidFill>
                <a:effectLst/>
                <a:latin typeface="+mn-lt"/>
                <a:ea typeface="+mn-ea"/>
                <a:cs typeface="+mn-cs"/>
              </a:rPr>
              <a:t>Sätze</a:t>
            </a:r>
            <a:r>
              <a:rPr lang="cs-CZ" sz="3200" b="0" dirty="0" smtClean="0">
                <a:solidFill>
                  <a:schemeClr val="tx2"/>
                </a:solidFill>
                <a:effectLst/>
                <a:latin typeface="+mn-lt"/>
                <a:ea typeface="+mn-ea"/>
                <a:cs typeface="+mn-cs"/>
              </a:rPr>
              <a:t> </a:t>
            </a:r>
            <a:r>
              <a:rPr lang="cs-CZ" sz="3200" b="0" dirty="0" err="1" smtClean="0">
                <a:solidFill>
                  <a:schemeClr val="tx2"/>
                </a:solidFill>
                <a:effectLst/>
                <a:latin typeface="+mn-lt"/>
                <a:ea typeface="+mn-ea"/>
                <a:cs typeface="+mn-cs"/>
              </a:rPr>
              <a:t>richtig</a:t>
            </a:r>
            <a:r>
              <a:rPr lang="cs-CZ" sz="3200" b="0" dirty="0" smtClean="0">
                <a:solidFill>
                  <a:schemeClr val="tx2"/>
                </a:solidFill>
                <a:effectLst/>
                <a:latin typeface="+mn-lt"/>
                <a:ea typeface="+mn-ea"/>
                <a:cs typeface="+mn-cs"/>
              </a:rPr>
              <a:t> :</a:t>
            </a:r>
            <a:r>
              <a:rPr lang="cs-CZ" sz="2000" b="0" i="1" dirty="0" smtClean="0">
                <a:solidFill>
                  <a:schemeClr val="tx2"/>
                </a:solidFill>
                <a:effectLst/>
                <a:latin typeface="+mn-lt"/>
                <a:ea typeface="+mn-ea"/>
                <a:cs typeface="+mn-cs"/>
              </a:rPr>
              <a:t> </a:t>
            </a:r>
            <a:endParaRPr lang="cs-CZ" sz="3200" b="0" dirty="0">
              <a:solidFill>
                <a:schemeClr val="tx2"/>
              </a:solidFill>
              <a:effectLst/>
              <a:latin typeface="+mn-lt"/>
              <a:ea typeface="+mn-ea"/>
              <a:cs typeface="+mn-cs"/>
            </a:endParaRPr>
          </a:p>
        </p:txBody>
      </p:sp>
    </p:spTree>
    <p:extLst>
      <p:ext uri="{BB962C8B-B14F-4D97-AF65-F5344CB8AC3E}">
        <p14:creationId xmlns:p14="http://schemas.microsoft.com/office/powerpoint/2010/main" xmlns="" val="15098011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idx="1"/>
          </p:nvPr>
        </p:nvSpPr>
        <p:spPr>
          <a:xfrm>
            <a:off x="755576" y="1916832"/>
            <a:ext cx="8064896" cy="4176464"/>
          </a:xfrm>
        </p:spPr>
        <p:txBody>
          <a:bodyPr>
            <a:noAutofit/>
          </a:bodyPr>
          <a:lstStyle/>
          <a:p>
            <a:pPr marL="0" indent="0">
              <a:buNone/>
            </a:pPr>
            <a:r>
              <a:rPr lang="cs-CZ" dirty="0" smtClean="0">
                <a:solidFill>
                  <a:schemeClr val="bg2">
                    <a:lumMod val="10000"/>
                  </a:schemeClr>
                </a:solidFill>
              </a:rPr>
              <a:t>a) </a:t>
            </a:r>
            <a:r>
              <a:rPr lang="cs-CZ" dirty="0" err="1" smtClean="0">
                <a:solidFill>
                  <a:schemeClr val="bg2">
                    <a:lumMod val="10000"/>
                  </a:schemeClr>
                </a:solidFill>
              </a:rPr>
              <a:t>Mathe</a:t>
            </a:r>
            <a:r>
              <a:rPr lang="cs-CZ" dirty="0" smtClean="0">
                <a:solidFill>
                  <a:schemeClr val="bg2">
                    <a:lumMod val="10000"/>
                  </a:schemeClr>
                </a:solidFill>
              </a:rPr>
              <a:t>  </a:t>
            </a:r>
            <a:r>
              <a:rPr lang="cs-CZ" dirty="0" err="1" smtClean="0">
                <a:solidFill>
                  <a:schemeClr val="bg2">
                    <a:lumMod val="10000"/>
                  </a:schemeClr>
                </a:solidFill>
              </a:rPr>
              <a:t>lerne</a:t>
            </a:r>
            <a:r>
              <a:rPr lang="cs-CZ" dirty="0" smtClean="0">
                <a:solidFill>
                  <a:schemeClr val="bg2">
                    <a:lumMod val="10000"/>
                  </a:schemeClr>
                </a:solidFill>
              </a:rPr>
              <a:t>  </a:t>
            </a:r>
            <a:r>
              <a:rPr lang="cs-CZ" dirty="0" err="1" smtClean="0">
                <a:solidFill>
                  <a:schemeClr val="bg2">
                    <a:lumMod val="10000"/>
                  </a:schemeClr>
                </a:solidFill>
              </a:rPr>
              <a:t>ich</a:t>
            </a:r>
            <a:r>
              <a:rPr lang="cs-CZ" dirty="0" smtClean="0">
                <a:solidFill>
                  <a:schemeClr val="bg2">
                    <a:lumMod val="10000"/>
                  </a:schemeClr>
                </a:solidFill>
              </a:rPr>
              <a:t>  ______  </a:t>
            </a:r>
            <a:r>
              <a:rPr lang="cs-CZ" dirty="0" err="1" smtClean="0">
                <a:solidFill>
                  <a:schemeClr val="bg2">
                    <a:lumMod val="10000"/>
                  </a:schemeClr>
                </a:solidFill>
              </a:rPr>
              <a:t>gern</a:t>
            </a:r>
            <a:r>
              <a:rPr lang="cs-CZ" dirty="0" smtClean="0">
                <a:solidFill>
                  <a:schemeClr val="bg2">
                    <a:lumMod val="10000"/>
                  </a:schemeClr>
                </a:solidFill>
              </a:rPr>
              <a:t>.</a:t>
            </a:r>
            <a:endParaRPr lang="cs-CZ" dirty="0" smtClean="0">
              <a:solidFill>
                <a:schemeClr val="bg2">
                  <a:lumMod val="10000"/>
                </a:schemeClr>
              </a:solidFill>
            </a:endParaRPr>
          </a:p>
          <a:p>
            <a:pPr marL="0" indent="0">
              <a:buNone/>
            </a:pPr>
            <a:r>
              <a:rPr lang="cs-CZ" dirty="0" smtClean="0">
                <a:solidFill>
                  <a:schemeClr val="bg2">
                    <a:lumMod val="10000"/>
                  </a:schemeClr>
                </a:solidFill>
              </a:rPr>
              <a:t>b) </a:t>
            </a:r>
            <a:r>
              <a:rPr lang="cs-CZ" dirty="0" err="1" smtClean="0">
                <a:solidFill>
                  <a:schemeClr val="bg2">
                    <a:lumMod val="10000"/>
                  </a:schemeClr>
                </a:solidFill>
              </a:rPr>
              <a:t>Das</a:t>
            </a:r>
            <a:r>
              <a:rPr lang="cs-CZ" dirty="0" smtClean="0">
                <a:solidFill>
                  <a:schemeClr val="bg2">
                    <a:lumMod val="10000"/>
                  </a:schemeClr>
                </a:solidFill>
              </a:rPr>
              <a:t>  </a:t>
            </a:r>
            <a:r>
              <a:rPr lang="cs-CZ" dirty="0" err="1" smtClean="0">
                <a:solidFill>
                  <a:schemeClr val="bg2">
                    <a:lumMod val="10000"/>
                  </a:schemeClr>
                </a:solidFill>
              </a:rPr>
              <a:t>ist</a:t>
            </a:r>
            <a:r>
              <a:rPr lang="cs-CZ" dirty="0" smtClean="0">
                <a:solidFill>
                  <a:schemeClr val="bg2">
                    <a:lumMod val="10000"/>
                  </a:schemeClr>
                </a:solidFill>
              </a:rPr>
              <a:t> ____  </a:t>
            </a:r>
            <a:r>
              <a:rPr lang="cs-CZ" dirty="0" err="1" smtClean="0">
                <a:solidFill>
                  <a:schemeClr val="bg2">
                    <a:lumMod val="10000"/>
                  </a:schemeClr>
                </a:solidFill>
              </a:rPr>
              <a:t>Füller</a:t>
            </a:r>
            <a:r>
              <a:rPr lang="cs-CZ" dirty="0" smtClean="0">
                <a:solidFill>
                  <a:schemeClr val="bg2">
                    <a:lumMod val="10000"/>
                  </a:schemeClr>
                </a:solidFill>
              </a:rPr>
              <a:t>, </a:t>
            </a:r>
            <a:r>
              <a:rPr lang="cs-CZ" dirty="0" err="1" smtClean="0">
                <a:solidFill>
                  <a:schemeClr val="bg2">
                    <a:lumMod val="10000"/>
                  </a:schemeClr>
                </a:solidFill>
              </a:rPr>
              <a:t>das</a:t>
            </a:r>
            <a:r>
              <a:rPr lang="cs-CZ" dirty="0" smtClean="0">
                <a:solidFill>
                  <a:schemeClr val="bg2">
                    <a:lumMod val="10000"/>
                  </a:schemeClr>
                </a:solidFill>
              </a:rPr>
              <a:t>  </a:t>
            </a:r>
            <a:r>
              <a:rPr lang="cs-CZ" dirty="0" err="1" smtClean="0">
                <a:solidFill>
                  <a:schemeClr val="bg2">
                    <a:lumMod val="10000"/>
                  </a:schemeClr>
                </a:solidFill>
              </a:rPr>
              <a:t>ist</a:t>
            </a:r>
            <a:r>
              <a:rPr lang="cs-CZ" dirty="0" smtClean="0">
                <a:solidFill>
                  <a:schemeClr val="bg2">
                    <a:lumMod val="10000"/>
                  </a:schemeClr>
                </a:solidFill>
              </a:rPr>
              <a:t>  </a:t>
            </a:r>
            <a:r>
              <a:rPr lang="cs-CZ" dirty="0" err="1" smtClean="0">
                <a:solidFill>
                  <a:schemeClr val="bg2">
                    <a:lumMod val="10000"/>
                  </a:schemeClr>
                </a:solidFill>
              </a:rPr>
              <a:t>ein</a:t>
            </a:r>
            <a:r>
              <a:rPr lang="cs-CZ" dirty="0" smtClean="0">
                <a:solidFill>
                  <a:schemeClr val="bg2">
                    <a:lumMod val="10000"/>
                  </a:schemeClr>
                </a:solidFill>
              </a:rPr>
              <a:t>  Kuli.</a:t>
            </a:r>
            <a:endParaRPr lang="cs-CZ" dirty="0" smtClean="0">
              <a:solidFill>
                <a:schemeClr val="bg2">
                  <a:lumMod val="10000"/>
                </a:schemeClr>
              </a:solidFill>
            </a:endParaRPr>
          </a:p>
          <a:p>
            <a:pPr marL="0" indent="0">
              <a:buNone/>
            </a:pPr>
            <a:r>
              <a:rPr lang="cs-CZ" dirty="0" smtClean="0">
                <a:solidFill>
                  <a:schemeClr val="bg2">
                    <a:lumMod val="10000"/>
                  </a:schemeClr>
                </a:solidFill>
              </a:rPr>
              <a:t>c) </a:t>
            </a:r>
            <a:r>
              <a:rPr lang="cs-CZ" dirty="0" err="1" smtClean="0">
                <a:solidFill>
                  <a:schemeClr val="bg2">
                    <a:lumMod val="10000"/>
                  </a:schemeClr>
                </a:solidFill>
              </a:rPr>
              <a:t>Wir</a:t>
            </a:r>
            <a:r>
              <a:rPr lang="cs-CZ" dirty="0" smtClean="0">
                <a:solidFill>
                  <a:schemeClr val="bg2">
                    <a:lumMod val="10000"/>
                  </a:schemeClr>
                </a:solidFill>
              </a:rPr>
              <a:t>  </a:t>
            </a:r>
            <a:r>
              <a:rPr lang="cs-CZ" dirty="0" err="1" smtClean="0">
                <a:solidFill>
                  <a:schemeClr val="bg2">
                    <a:lumMod val="10000"/>
                  </a:schemeClr>
                </a:solidFill>
              </a:rPr>
              <a:t>spielen</a:t>
            </a:r>
            <a:r>
              <a:rPr lang="cs-CZ" dirty="0" smtClean="0">
                <a:solidFill>
                  <a:schemeClr val="bg2">
                    <a:lumMod val="10000"/>
                  </a:schemeClr>
                </a:solidFill>
              </a:rPr>
              <a:t> _____ </a:t>
            </a:r>
            <a:r>
              <a:rPr lang="cs-CZ" dirty="0" err="1" smtClean="0">
                <a:solidFill>
                  <a:schemeClr val="bg2">
                    <a:lumMod val="10000"/>
                  </a:schemeClr>
                </a:solidFill>
              </a:rPr>
              <a:t>Schach</a:t>
            </a:r>
            <a:r>
              <a:rPr lang="cs-CZ" dirty="0" smtClean="0">
                <a:solidFill>
                  <a:schemeClr val="bg2">
                    <a:lumMod val="10000"/>
                  </a:schemeClr>
                </a:solidFill>
              </a:rPr>
              <a:t>,  </a:t>
            </a:r>
            <a:r>
              <a:rPr lang="cs-CZ" dirty="0" err="1" smtClean="0">
                <a:solidFill>
                  <a:schemeClr val="bg2">
                    <a:lumMod val="10000"/>
                  </a:schemeClr>
                </a:solidFill>
              </a:rPr>
              <a:t>wir</a:t>
            </a:r>
            <a:r>
              <a:rPr lang="cs-CZ" dirty="0" smtClean="0">
                <a:solidFill>
                  <a:schemeClr val="bg2">
                    <a:lumMod val="10000"/>
                  </a:schemeClr>
                </a:solidFill>
              </a:rPr>
              <a:t>  </a:t>
            </a:r>
            <a:r>
              <a:rPr lang="cs-CZ" dirty="0" err="1" smtClean="0">
                <a:solidFill>
                  <a:schemeClr val="bg2">
                    <a:lumMod val="10000"/>
                  </a:schemeClr>
                </a:solidFill>
              </a:rPr>
              <a:t>spielen</a:t>
            </a:r>
            <a:r>
              <a:rPr lang="cs-CZ" dirty="0" smtClean="0">
                <a:solidFill>
                  <a:schemeClr val="bg2">
                    <a:lumMod val="10000"/>
                  </a:schemeClr>
                </a:solidFill>
              </a:rPr>
              <a:t>  </a:t>
            </a:r>
            <a:r>
              <a:rPr lang="cs-CZ" dirty="0" err="1" smtClean="0">
                <a:solidFill>
                  <a:schemeClr val="bg2">
                    <a:lumMod val="10000"/>
                  </a:schemeClr>
                </a:solidFill>
              </a:rPr>
              <a:t>Klavier</a:t>
            </a:r>
            <a:r>
              <a:rPr lang="cs-CZ" dirty="0" smtClean="0">
                <a:solidFill>
                  <a:schemeClr val="bg2">
                    <a:lumMod val="10000"/>
                  </a:schemeClr>
                </a:solidFill>
              </a:rPr>
              <a:t>.</a:t>
            </a:r>
            <a:endParaRPr lang="cs-CZ" dirty="0" smtClean="0">
              <a:solidFill>
                <a:schemeClr val="bg2">
                  <a:lumMod val="10000"/>
                </a:schemeClr>
              </a:solidFill>
            </a:endParaRPr>
          </a:p>
          <a:p>
            <a:pPr marL="0" indent="0">
              <a:buNone/>
            </a:pPr>
            <a:r>
              <a:rPr lang="cs-CZ" dirty="0" smtClean="0">
                <a:solidFill>
                  <a:schemeClr val="bg2">
                    <a:lumMod val="10000"/>
                  </a:schemeClr>
                </a:solidFill>
              </a:rPr>
              <a:t>d) </a:t>
            </a:r>
            <a:r>
              <a:rPr lang="cs-CZ" dirty="0" err="1" smtClean="0">
                <a:solidFill>
                  <a:schemeClr val="bg2">
                    <a:lumMod val="10000"/>
                  </a:schemeClr>
                </a:solidFill>
              </a:rPr>
              <a:t>Das</a:t>
            </a:r>
            <a:r>
              <a:rPr lang="cs-CZ" dirty="0" smtClean="0">
                <a:solidFill>
                  <a:schemeClr val="bg2">
                    <a:lumMod val="10000"/>
                  </a:schemeClr>
                </a:solidFill>
              </a:rPr>
              <a:t>  </a:t>
            </a:r>
            <a:r>
              <a:rPr lang="cs-CZ" dirty="0" err="1" smtClean="0">
                <a:solidFill>
                  <a:schemeClr val="bg2">
                    <a:lumMod val="10000"/>
                  </a:schemeClr>
                </a:solidFill>
              </a:rPr>
              <a:t>macht</a:t>
            </a:r>
            <a:r>
              <a:rPr lang="cs-CZ" dirty="0" smtClean="0">
                <a:solidFill>
                  <a:schemeClr val="bg2">
                    <a:lumMod val="10000"/>
                  </a:schemeClr>
                </a:solidFill>
              </a:rPr>
              <a:t>  ______ . </a:t>
            </a:r>
            <a:endParaRPr lang="cs-CZ" dirty="0" smtClean="0">
              <a:solidFill>
                <a:schemeClr val="bg2">
                  <a:lumMod val="10000"/>
                </a:schemeClr>
              </a:solidFill>
            </a:endParaRPr>
          </a:p>
          <a:p>
            <a:pPr marL="0" indent="0">
              <a:buNone/>
            </a:pPr>
            <a:r>
              <a:rPr lang="cs-CZ" dirty="0" smtClean="0">
                <a:solidFill>
                  <a:schemeClr val="bg2">
                    <a:lumMod val="10000"/>
                  </a:schemeClr>
                </a:solidFill>
              </a:rPr>
              <a:t>e) </a:t>
            </a:r>
            <a:r>
              <a:rPr lang="cs-CZ" dirty="0" smtClean="0">
                <a:solidFill>
                  <a:schemeClr val="bg2">
                    <a:lumMod val="10000"/>
                  </a:schemeClr>
                </a:solidFill>
              </a:rPr>
              <a:t>_____ ,  </a:t>
            </a:r>
            <a:r>
              <a:rPr lang="cs-CZ" dirty="0" err="1" smtClean="0">
                <a:solidFill>
                  <a:schemeClr val="bg2">
                    <a:lumMod val="10000"/>
                  </a:schemeClr>
                </a:solidFill>
              </a:rPr>
              <a:t>ich</a:t>
            </a:r>
            <a:r>
              <a:rPr lang="cs-CZ" dirty="0" smtClean="0">
                <a:solidFill>
                  <a:schemeClr val="bg2">
                    <a:lumMod val="10000"/>
                  </a:schemeClr>
                </a:solidFill>
              </a:rPr>
              <a:t>  </a:t>
            </a:r>
            <a:r>
              <a:rPr lang="cs-CZ" dirty="0" err="1" smtClean="0">
                <a:solidFill>
                  <a:schemeClr val="bg2">
                    <a:lumMod val="10000"/>
                  </a:schemeClr>
                </a:solidFill>
              </a:rPr>
              <a:t>komme</a:t>
            </a:r>
            <a:r>
              <a:rPr lang="cs-CZ" dirty="0" smtClean="0">
                <a:solidFill>
                  <a:schemeClr val="bg2">
                    <a:lumMod val="10000"/>
                  </a:schemeClr>
                </a:solidFill>
              </a:rPr>
              <a:t>  </a:t>
            </a:r>
            <a:r>
              <a:rPr lang="cs-CZ" dirty="0" err="1" smtClean="0">
                <a:solidFill>
                  <a:schemeClr val="bg2">
                    <a:lumMod val="10000"/>
                  </a:schemeClr>
                </a:solidFill>
              </a:rPr>
              <a:t>heute</a:t>
            </a:r>
            <a:r>
              <a:rPr lang="cs-CZ" dirty="0" smtClean="0">
                <a:solidFill>
                  <a:schemeClr val="bg2">
                    <a:lumMod val="10000"/>
                  </a:schemeClr>
                </a:solidFill>
              </a:rPr>
              <a:t>  ______.</a:t>
            </a:r>
            <a:endParaRPr lang="cs-CZ" dirty="0" smtClean="0">
              <a:solidFill>
                <a:schemeClr val="bg2">
                  <a:lumMod val="10000"/>
                </a:schemeClr>
              </a:solidFill>
            </a:endParaRPr>
          </a:p>
          <a:p>
            <a:pPr marL="0" indent="0">
              <a:buNone/>
            </a:pPr>
            <a:r>
              <a:rPr lang="cs-CZ" dirty="0" smtClean="0">
                <a:solidFill>
                  <a:schemeClr val="bg2">
                    <a:lumMod val="10000"/>
                  </a:schemeClr>
                </a:solidFill>
              </a:rPr>
              <a:t>f) </a:t>
            </a:r>
            <a:r>
              <a:rPr lang="cs-CZ" dirty="0" err="1" smtClean="0">
                <a:solidFill>
                  <a:schemeClr val="bg2">
                    <a:lumMod val="10000"/>
                  </a:schemeClr>
                </a:solidFill>
              </a:rPr>
              <a:t>Hier</a:t>
            </a:r>
            <a:r>
              <a:rPr lang="cs-CZ" dirty="0" smtClean="0">
                <a:solidFill>
                  <a:schemeClr val="bg2">
                    <a:lumMod val="10000"/>
                  </a:schemeClr>
                </a:solidFill>
              </a:rPr>
              <a:t>  </a:t>
            </a:r>
            <a:r>
              <a:rPr lang="cs-CZ" dirty="0" err="1" smtClean="0">
                <a:solidFill>
                  <a:schemeClr val="bg2">
                    <a:lumMod val="10000"/>
                  </a:schemeClr>
                </a:solidFill>
              </a:rPr>
              <a:t>sind</a:t>
            </a:r>
            <a:r>
              <a:rPr lang="cs-CZ" dirty="0" smtClean="0">
                <a:solidFill>
                  <a:schemeClr val="bg2">
                    <a:lumMod val="10000"/>
                  </a:schemeClr>
                </a:solidFill>
              </a:rPr>
              <a:t>  _____  </a:t>
            </a:r>
            <a:r>
              <a:rPr lang="cs-CZ" dirty="0" err="1" smtClean="0">
                <a:solidFill>
                  <a:schemeClr val="bg2">
                    <a:lumMod val="10000"/>
                  </a:schemeClr>
                </a:solidFill>
              </a:rPr>
              <a:t>Bücher</a:t>
            </a:r>
            <a:r>
              <a:rPr lang="cs-CZ" dirty="0" smtClean="0">
                <a:solidFill>
                  <a:schemeClr val="bg2">
                    <a:lumMod val="10000"/>
                  </a:schemeClr>
                </a:solidFill>
              </a:rPr>
              <a:t>. </a:t>
            </a:r>
            <a:endParaRPr lang="cs-CZ" dirty="0" smtClean="0">
              <a:solidFill>
                <a:schemeClr val="bg2">
                  <a:lumMod val="10000"/>
                </a:schemeClr>
              </a:solidFill>
            </a:endParaRPr>
          </a:p>
          <a:p>
            <a:pPr marL="0" indent="0">
              <a:buNone/>
            </a:pPr>
            <a:r>
              <a:rPr lang="cs-CZ" dirty="0" smtClean="0">
                <a:solidFill>
                  <a:schemeClr val="bg2">
                    <a:lumMod val="10000"/>
                  </a:schemeClr>
                </a:solidFill>
              </a:rPr>
              <a:t>g) </a:t>
            </a:r>
            <a:r>
              <a:rPr lang="cs-CZ" dirty="0" err="1" smtClean="0">
                <a:solidFill>
                  <a:schemeClr val="bg2">
                    <a:lumMod val="10000"/>
                  </a:schemeClr>
                </a:solidFill>
              </a:rPr>
              <a:t>Meine</a:t>
            </a:r>
            <a:r>
              <a:rPr lang="cs-CZ" dirty="0" smtClean="0">
                <a:solidFill>
                  <a:schemeClr val="bg2">
                    <a:lumMod val="10000"/>
                  </a:schemeClr>
                </a:solidFill>
              </a:rPr>
              <a:t>  </a:t>
            </a:r>
            <a:r>
              <a:rPr lang="cs-CZ" dirty="0" err="1" smtClean="0">
                <a:solidFill>
                  <a:schemeClr val="bg2">
                    <a:lumMod val="10000"/>
                  </a:schemeClr>
                </a:solidFill>
              </a:rPr>
              <a:t>Tante</a:t>
            </a:r>
            <a:r>
              <a:rPr lang="cs-CZ" dirty="0" smtClean="0">
                <a:solidFill>
                  <a:schemeClr val="bg2">
                    <a:lumMod val="10000"/>
                  </a:schemeClr>
                </a:solidFill>
              </a:rPr>
              <a:t>  </a:t>
            </a:r>
            <a:r>
              <a:rPr lang="cs-CZ" dirty="0" err="1" smtClean="0">
                <a:solidFill>
                  <a:schemeClr val="bg2">
                    <a:lumMod val="10000"/>
                  </a:schemeClr>
                </a:solidFill>
              </a:rPr>
              <a:t>wohnt</a:t>
            </a:r>
            <a:r>
              <a:rPr lang="cs-CZ" dirty="0" smtClean="0">
                <a:solidFill>
                  <a:schemeClr val="bg2">
                    <a:lumMod val="10000"/>
                  </a:schemeClr>
                </a:solidFill>
              </a:rPr>
              <a:t>  ______  in  </a:t>
            </a:r>
            <a:r>
              <a:rPr lang="cs-CZ" dirty="0" err="1" smtClean="0">
                <a:solidFill>
                  <a:schemeClr val="bg2">
                    <a:lumMod val="10000"/>
                  </a:schemeClr>
                </a:solidFill>
              </a:rPr>
              <a:t>München</a:t>
            </a:r>
            <a:r>
              <a:rPr lang="cs-CZ" dirty="0" smtClean="0">
                <a:solidFill>
                  <a:schemeClr val="bg2">
                    <a:lumMod val="10000"/>
                  </a:schemeClr>
                </a:solidFill>
              </a:rPr>
              <a:t>.</a:t>
            </a:r>
            <a:endParaRPr lang="cs-CZ" dirty="0" smtClean="0">
              <a:solidFill>
                <a:schemeClr val="bg2">
                  <a:lumMod val="10000"/>
                </a:schemeClr>
              </a:solidFill>
            </a:endParaRPr>
          </a:p>
          <a:p>
            <a:pPr marL="0" indent="0">
              <a:buNone/>
            </a:pPr>
            <a:r>
              <a:rPr lang="cs-CZ" dirty="0" smtClean="0">
                <a:solidFill>
                  <a:schemeClr val="bg2">
                    <a:lumMod val="10000"/>
                  </a:schemeClr>
                </a:solidFill>
              </a:rPr>
              <a:t>h) </a:t>
            </a:r>
            <a:r>
              <a:rPr lang="cs-CZ" dirty="0" smtClean="0">
                <a:solidFill>
                  <a:schemeClr val="bg2">
                    <a:lumMod val="10000"/>
                  </a:schemeClr>
                </a:solidFill>
              </a:rPr>
              <a:t>_____ , </a:t>
            </a:r>
            <a:r>
              <a:rPr lang="cs-CZ" dirty="0" err="1" smtClean="0">
                <a:solidFill>
                  <a:schemeClr val="bg2">
                    <a:lumMod val="10000"/>
                  </a:schemeClr>
                </a:solidFill>
              </a:rPr>
              <a:t>er</a:t>
            </a:r>
            <a:r>
              <a:rPr lang="cs-CZ" dirty="0" smtClean="0">
                <a:solidFill>
                  <a:schemeClr val="bg2">
                    <a:lumMod val="10000"/>
                  </a:schemeClr>
                </a:solidFill>
              </a:rPr>
              <a:t>  </a:t>
            </a:r>
            <a:r>
              <a:rPr lang="cs-CZ" dirty="0" err="1" smtClean="0">
                <a:solidFill>
                  <a:schemeClr val="bg2">
                    <a:lumMod val="10000"/>
                  </a:schemeClr>
                </a:solidFill>
              </a:rPr>
              <a:t>spricht</a:t>
            </a:r>
            <a:r>
              <a:rPr lang="cs-CZ" dirty="0" smtClean="0">
                <a:solidFill>
                  <a:schemeClr val="bg2">
                    <a:lumMod val="10000"/>
                  </a:schemeClr>
                </a:solidFill>
              </a:rPr>
              <a:t>  </a:t>
            </a:r>
            <a:r>
              <a:rPr lang="cs-CZ" dirty="0" err="1" smtClean="0">
                <a:solidFill>
                  <a:schemeClr val="bg2">
                    <a:lumMod val="10000"/>
                  </a:schemeClr>
                </a:solidFill>
              </a:rPr>
              <a:t>noch</a:t>
            </a:r>
            <a:r>
              <a:rPr lang="cs-CZ" dirty="0" smtClean="0">
                <a:solidFill>
                  <a:schemeClr val="bg2">
                    <a:lumMod val="10000"/>
                  </a:schemeClr>
                </a:solidFill>
              </a:rPr>
              <a:t>  _____  gut  </a:t>
            </a:r>
            <a:r>
              <a:rPr lang="cs-CZ" dirty="0" err="1" smtClean="0">
                <a:solidFill>
                  <a:schemeClr val="bg2">
                    <a:lumMod val="10000"/>
                  </a:schemeClr>
                </a:solidFill>
              </a:rPr>
              <a:t>Deutsch</a:t>
            </a:r>
            <a:r>
              <a:rPr lang="cs-CZ" dirty="0" smtClean="0">
                <a:solidFill>
                  <a:schemeClr val="bg2">
                    <a:lumMod val="10000"/>
                  </a:schemeClr>
                </a:solidFill>
              </a:rPr>
              <a:t>.</a:t>
            </a:r>
            <a:endParaRPr lang="cs-CZ" dirty="0" smtClean="0">
              <a:solidFill>
                <a:schemeClr val="bg2">
                  <a:lumMod val="10000"/>
                </a:schemeClr>
              </a:solidFill>
            </a:endParaRPr>
          </a:p>
          <a:p>
            <a:pPr marL="0" indent="0">
              <a:buNone/>
            </a:pPr>
            <a:endParaRPr lang="cs-CZ" dirty="0" smtClean="0">
              <a:solidFill>
                <a:schemeClr val="bg2">
                  <a:lumMod val="10000"/>
                </a:schemeClr>
              </a:solidFill>
            </a:endParaRPr>
          </a:p>
          <a:p>
            <a:pPr marL="0" indent="0">
              <a:buNone/>
            </a:pPr>
            <a:r>
              <a:rPr lang="cs-CZ" sz="3200" dirty="0" smtClean="0"/>
              <a:t> </a:t>
            </a:r>
            <a:endParaRPr lang="cs-CZ" sz="3200" dirty="0"/>
          </a:p>
        </p:txBody>
      </p:sp>
      <p:sp>
        <p:nvSpPr>
          <p:cNvPr id="9" name="Nadpis 8"/>
          <p:cNvSpPr>
            <a:spLocks noGrp="1"/>
          </p:cNvSpPr>
          <p:nvPr>
            <p:ph type="title"/>
          </p:nvPr>
        </p:nvSpPr>
        <p:spPr>
          <a:xfrm>
            <a:off x="1331640" y="548680"/>
            <a:ext cx="7239000" cy="936104"/>
          </a:xfrm>
        </p:spPr>
        <p:txBody>
          <a:bodyPr vert="horz" lIns="91440" tIns="45720" rIns="91440" bIns="45720" rtlCol="0">
            <a:normAutofit/>
          </a:bodyPr>
          <a:lstStyle/>
          <a:p>
            <a:pPr marL="342900" indent="-342900">
              <a:spcBef>
                <a:spcPct val="20000"/>
              </a:spcBef>
              <a:buFont typeface="Arial" pitchFamily="34" charset="0"/>
              <a:buChar char="»"/>
            </a:pPr>
            <a:r>
              <a:rPr lang="cs-CZ" sz="3200" b="0" dirty="0" err="1" smtClean="0">
                <a:solidFill>
                  <a:schemeClr val="tx2"/>
                </a:solidFill>
                <a:effectLst/>
                <a:latin typeface="+mn-lt"/>
                <a:ea typeface="+mn-ea"/>
                <a:cs typeface="+mn-cs"/>
              </a:rPr>
              <a:t>Ergänze</a:t>
            </a:r>
            <a:r>
              <a:rPr lang="cs-CZ" sz="3200" b="0" dirty="0" smtClean="0">
                <a:solidFill>
                  <a:schemeClr val="tx2"/>
                </a:solidFill>
                <a:effectLst/>
                <a:latin typeface="+mn-lt"/>
                <a:ea typeface="+mn-ea"/>
                <a:cs typeface="+mn-cs"/>
              </a:rPr>
              <a:t> </a:t>
            </a:r>
            <a:r>
              <a:rPr lang="cs-CZ" sz="3200" b="0" dirty="0" err="1" smtClean="0">
                <a:solidFill>
                  <a:schemeClr val="tx2"/>
                </a:solidFill>
                <a:effectLst/>
                <a:latin typeface="+mn-lt"/>
                <a:ea typeface="+mn-ea"/>
                <a:cs typeface="+mn-cs"/>
              </a:rPr>
              <a:t>richtig</a:t>
            </a:r>
            <a:r>
              <a:rPr lang="cs-CZ" sz="3200" b="0" dirty="0" smtClean="0">
                <a:solidFill>
                  <a:schemeClr val="tx2"/>
                </a:solidFill>
                <a:effectLst/>
                <a:latin typeface="+mn-lt"/>
                <a:ea typeface="+mn-ea"/>
                <a:cs typeface="+mn-cs"/>
              </a:rPr>
              <a:t>  </a:t>
            </a:r>
            <a:r>
              <a:rPr lang="cs-CZ" sz="3200" dirty="0" err="1" smtClean="0">
                <a:solidFill>
                  <a:schemeClr val="tx2"/>
                </a:solidFill>
                <a:effectLst/>
                <a:latin typeface="+mn-lt"/>
                <a:ea typeface="+mn-ea"/>
                <a:cs typeface="+mn-cs"/>
              </a:rPr>
              <a:t>nein</a:t>
            </a:r>
            <a:r>
              <a:rPr lang="cs-CZ" sz="3200" dirty="0" smtClean="0">
                <a:solidFill>
                  <a:schemeClr val="tx2"/>
                </a:solidFill>
                <a:effectLst/>
                <a:latin typeface="+mn-lt"/>
                <a:ea typeface="+mn-ea"/>
                <a:cs typeface="+mn-cs"/>
              </a:rPr>
              <a:t>, </a:t>
            </a:r>
            <a:r>
              <a:rPr lang="cs-CZ" sz="3200" dirty="0" err="1" smtClean="0">
                <a:solidFill>
                  <a:schemeClr val="tx2"/>
                </a:solidFill>
                <a:effectLst/>
                <a:latin typeface="+mn-lt"/>
                <a:ea typeface="+mn-ea"/>
                <a:cs typeface="+mn-cs"/>
              </a:rPr>
              <a:t>nichts</a:t>
            </a:r>
            <a:r>
              <a:rPr lang="cs-CZ" sz="3200" dirty="0" smtClean="0">
                <a:solidFill>
                  <a:schemeClr val="tx2"/>
                </a:solidFill>
                <a:effectLst/>
                <a:latin typeface="+mn-lt"/>
                <a:ea typeface="+mn-ea"/>
                <a:cs typeface="+mn-cs"/>
              </a:rPr>
              <a:t>, </a:t>
            </a:r>
            <a:r>
              <a:rPr lang="cs-CZ" sz="3200" dirty="0" err="1" smtClean="0">
                <a:solidFill>
                  <a:schemeClr val="tx2"/>
                </a:solidFill>
                <a:effectLst/>
                <a:latin typeface="+mn-lt"/>
                <a:ea typeface="+mn-ea"/>
                <a:cs typeface="+mn-cs"/>
              </a:rPr>
              <a:t>kein</a:t>
            </a:r>
            <a:r>
              <a:rPr lang="cs-CZ" sz="3200" dirty="0" smtClean="0">
                <a:solidFill>
                  <a:schemeClr val="tx2"/>
                </a:solidFill>
                <a:effectLst/>
                <a:latin typeface="+mn-lt"/>
                <a:ea typeface="+mn-ea"/>
                <a:cs typeface="+mn-cs"/>
              </a:rPr>
              <a:t>, </a:t>
            </a:r>
            <a:r>
              <a:rPr lang="cs-CZ" sz="3200" dirty="0" err="1" smtClean="0">
                <a:solidFill>
                  <a:schemeClr val="tx2"/>
                </a:solidFill>
                <a:effectLst/>
                <a:latin typeface="+mn-lt"/>
                <a:ea typeface="+mn-ea"/>
                <a:cs typeface="+mn-cs"/>
              </a:rPr>
              <a:t>keine</a:t>
            </a:r>
            <a:r>
              <a:rPr lang="cs-CZ" sz="3200" b="0" dirty="0" smtClean="0">
                <a:solidFill>
                  <a:schemeClr val="tx2"/>
                </a:solidFill>
                <a:effectLst/>
                <a:latin typeface="+mn-lt"/>
                <a:ea typeface="+mn-ea"/>
                <a:cs typeface="+mn-cs"/>
              </a:rPr>
              <a:t>:</a:t>
            </a:r>
            <a:r>
              <a:rPr lang="cs-CZ" sz="2000" b="0" i="1" dirty="0" smtClean="0">
                <a:solidFill>
                  <a:schemeClr val="tx2"/>
                </a:solidFill>
                <a:effectLst/>
                <a:latin typeface="+mn-lt"/>
                <a:ea typeface="+mn-ea"/>
                <a:cs typeface="+mn-cs"/>
              </a:rPr>
              <a:t> </a:t>
            </a:r>
            <a:endParaRPr lang="cs-CZ" sz="3200" b="0" dirty="0">
              <a:solidFill>
                <a:schemeClr val="tx2"/>
              </a:solidFill>
              <a:effectLst/>
              <a:latin typeface="+mn-lt"/>
              <a:ea typeface="+mn-ea"/>
              <a:cs typeface="+mn-cs"/>
            </a:endParaRPr>
          </a:p>
        </p:txBody>
      </p:sp>
    </p:spTree>
    <p:extLst>
      <p:ext uri="{BB962C8B-B14F-4D97-AF65-F5344CB8AC3E}">
        <p14:creationId xmlns:p14="http://schemas.microsoft.com/office/powerpoint/2010/main" xmlns="" val="15098011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rmal">
  <a:themeElements>
    <a:clrScheme name="Thermal">
      <a:dk1>
        <a:srgbClr val="4D5B6B"/>
      </a:dk1>
      <a:lt1>
        <a:srgbClr val="FFFFFF"/>
      </a:lt1>
      <a:dk2>
        <a:srgbClr val="675D59"/>
      </a:dk2>
      <a:lt2>
        <a:srgbClr val="E8DED8"/>
      </a:lt2>
      <a:accent1>
        <a:srgbClr val="FF7605"/>
      </a:accent1>
      <a:accent2>
        <a:srgbClr val="7F7F7F"/>
      </a:accent2>
      <a:accent3>
        <a:srgbClr val="7F5185"/>
      </a:accent3>
      <a:accent4>
        <a:srgbClr val="89AAD3"/>
      </a:accent4>
      <a:accent5>
        <a:srgbClr val="8F5B4B"/>
      </a:accent5>
      <a:accent6>
        <a:srgbClr val="C84340"/>
      </a:accent6>
      <a:hlink>
        <a:srgbClr val="89AAD3"/>
      </a:hlink>
      <a:folHlink>
        <a:srgbClr val="795185"/>
      </a:folHlink>
    </a:clrScheme>
    <a:fontScheme name="Thermal">
      <a:maj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herma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3175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63500" dist="38100" dir="8100000" rotWithShape="0">
              <a:srgbClr val="000000">
                <a:alpha val="45000"/>
              </a:srgbClr>
            </a:outerShdw>
          </a:effectLst>
        </a:effectStyle>
        <a:effectStyle>
          <a:effectLst>
            <a:outerShdw blurRad="101600" dist="63500" dir="8100000" rotWithShape="0">
              <a:srgbClr val="000000">
                <a:alpha val="40000"/>
              </a:srgbClr>
            </a:outerShdw>
          </a:effectLst>
          <a:scene3d>
            <a:camera prst="orthographicFront">
              <a:rot lat="0" lon="0" rev="0"/>
            </a:camera>
            <a:lightRig rig="threePt" dir="t">
              <a:rot lat="0" lon="0" rev="3000000"/>
            </a:lightRig>
          </a:scene3d>
          <a:sp3d>
            <a:bevelT h="19050"/>
          </a:sp3d>
        </a:effectStyle>
      </a:effectStyleLst>
      <a:bgFillStyleLst>
        <a:solidFill>
          <a:schemeClr val="phClr"/>
        </a:solidFill>
        <a:gradFill rotWithShape="1">
          <a:gsLst>
            <a:gs pos="0">
              <a:schemeClr val="phClr">
                <a:tint val="100000"/>
                <a:lumMod val="125000"/>
              </a:schemeClr>
            </a:gs>
            <a:gs pos="55000">
              <a:schemeClr val="phClr">
                <a:shade val="100000"/>
                <a:satMod val="100000"/>
                <a:lumMod val="100000"/>
              </a:schemeClr>
            </a:gs>
            <a:gs pos="100000">
              <a:schemeClr val="phClr">
                <a:shade val="90000"/>
                <a:satMod val="300000"/>
                <a:lumMod val="95000"/>
              </a:schemeClr>
            </a:gs>
          </a:gsLst>
          <a:lin ang="5400000" scaled="0"/>
        </a:gradFill>
        <a:blipFill>
          <a:blip xmlns:r="http://schemas.openxmlformats.org/officeDocument/2006/relationships" r:embed="rId1">
            <a:duotone>
              <a:schemeClr val="phClr">
                <a:shade val="80000"/>
              </a:schemeClr>
              <a:schemeClr val="phClr">
                <a:tint val="98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Teplo</Template>
  <TotalTime>877</TotalTime>
  <Words>662</Words>
  <Application>Microsoft Office PowerPoint</Application>
  <PresentationFormat>Předvádění na obrazovce (4:3)</PresentationFormat>
  <Paragraphs>72</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Thermal</vt:lpstr>
      <vt:lpstr>Snímek 1</vt:lpstr>
      <vt:lpstr>Snímek 2</vt:lpstr>
      <vt:lpstr>Snímek 3</vt:lpstr>
      <vt:lpstr>Ergänze:</vt:lpstr>
      <vt:lpstr>Ergänze:</vt:lpstr>
      <vt:lpstr>Schreib richtig: </vt:lpstr>
      <vt:lpstr>Ergänze :  (Doplň tvary  „sein“ a „mein/meine“)</vt:lpstr>
      <vt:lpstr>Schreib die Sätze richtig : </vt:lpstr>
      <vt:lpstr>Ergänze richtig  nein, nichts, kein, keine: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salovar</dc:creator>
  <cp:lastModifiedBy>ucitel</cp:lastModifiedBy>
  <cp:revision>90</cp:revision>
  <dcterms:created xsi:type="dcterms:W3CDTF">2012-10-28T12:20:09Z</dcterms:created>
  <dcterms:modified xsi:type="dcterms:W3CDTF">2013-03-01T08:11:38Z</dcterms:modified>
</cp:coreProperties>
</file>