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6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</a:t>
          </a:r>
          <a:r>
            <a:rPr lang="cs-CZ" smtClean="0"/>
            <a:t>: </a:t>
          </a:r>
          <a:r>
            <a:rPr lang="cs-CZ" dirty="0" smtClean="0"/>
            <a:t>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_INOVACE_17_Kyslík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Kyslík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Autor</a:t>
          </a:r>
          <a:r>
            <a:rPr lang="cs-CZ" sz="1400" kern="1200" smtClean="0"/>
            <a:t>: </a:t>
          </a:r>
          <a:r>
            <a:rPr lang="cs-CZ" sz="1400" kern="1200" dirty="0" smtClean="0"/>
            <a:t>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_INOVACE_17_Kyslík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Kyslík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0623468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9001828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dostanou zadání a vlastními slovy doplní řešení.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rgbClr val="00B0F0"/>
                </a:solidFill>
              </a:rPr>
              <a:t>z</a:t>
            </a:r>
            <a:r>
              <a:rPr lang="cs-CZ" sz="2800" dirty="0" smtClean="0">
                <a:solidFill>
                  <a:srgbClr val="00B0F0"/>
                </a:solidFill>
              </a:rPr>
              <a:t>adání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48880"/>
            <a:ext cx="8568952" cy="40324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Uveď vlastnosti kyslíku</a:t>
            </a:r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) V jakých podobě se kyslík na Zemi vyskytuje ?</a:t>
            </a:r>
          </a:p>
          <a:p>
            <a:pPr marL="0" indent="0">
              <a:buNone/>
            </a:pPr>
            <a:r>
              <a:rPr lang="cs-CZ" dirty="0" smtClean="0"/>
              <a:t>3) K čemu se kyslík užívá?</a:t>
            </a:r>
          </a:p>
          <a:p>
            <a:pPr marL="0" indent="0">
              <a:buNone/>
            </a:pPr>
            <a:r>
              <a:rPr lang="cs-CZ" dirty="0" smtClean="0"/>
              <a:t>4) Jaký má význam pro život na Zemi ozon?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725144"/>
            <a:ext cx="6601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5) Jak se označují nádoby s kyslíkem?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680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620688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700808"/>
            <a:ext cx="864096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2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bezbarvý </a:t>
            </a:r>
            <a:r>
              <a:rPr lang="cs-CZ" sz="2400" dirty="0" smtClean="0">
                <a:solidFill>
                  <a:srgbClr val="FF0000"/>
                </a:solidFill>
              </a:rPr>
              <a:t>plyn bez chuti a zápachu, velmi </a:t>
            </a:r>
            <a:r>
              <a:rPr lang="cs-CZ" sz="2400" dirty="0" smtClean="0">
                <a:solidFill>
                  <a:srgbClr val="FF0000"/>
                </a:solidFill>
              </a:rPr>
              <a:t>reaktivní, podporuje   hoření</a:t>
            </a:r>
          </a:p>
          <a:p>
            <a:pPr marL="457200" lvl="2" indent="-457200">
              <a:buFontTx/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v podobě dvouatomových a tříatomových molekul a     ve sloučeninách</a:t>
            </a:r>
          </a:p>
          <a:p>
            <a:pPr marL="457200" lvl="2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lvl="2" indent="-457200">
              <a:buAutoNum type="arabicParenR"/>
            </a:pP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9841" y="3246075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1950" indent="-361950"/>
            <a:r>
              <a:rPr lang="cs-CZ" sz="2400" dirty="0" smtClean="0">
                <a:solidFill>
                  <a:srgbClr val="FF0000"/>
                </a:solidFill>
              </a:rPr>
              <a:t>3)</a:t>
            </a:r>
            <a:r>
              <a:rPr lang="cs-CZ" sz="2400" dirty="0" smtClean="0"/>
              <a:t>  </a:t>
            </a:r>
            <a:r>
              <a:rPr lang="cs-CZ" sz="2400" dirty="0" smtClean="0">
                <a:solidFill>
                  <a:srgbClr val="FF0000"/>
                </a:solidFill>
              </a:rPr>
              <a:t>ke svařování kovů, do dýchacích přístrojů, ve zdravotnictví, jako                         palivo </a:t>
            </a:r>
            <a:r>
              <a:rPr lang="cs-CZ" sz="2400" dirty="0">
                <a:solidFill>
                  <a:srgbClr val="FF0000"/>
                </a:solidFill>
              </a:rPr>
              <a:t>do raketových </a:t>
            </a:r>
            <a:r>
              <a:rPr lang="cs-CZ" sz="2400" dirty="0" smtClean="0">
                <a:solidFill>
                  <a:srgbClr val="FF0000"/>
                </a:solidFill>
              </a:rPr>
              <a:t>motorů, na dezinfekci vody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078906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4)  chrání život před škodlivým ultrafialovým zářením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4540571"/>
            <a:ext cx="71287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5)  modrým pruhem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7403" y="404664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Obsah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3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491</TotalTime>
  <Words>207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zadání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74</cp:revision>
  <dcterms:created xsi:type="dcterms:W3CDTF">2011-08-21T15:31:45Z</dcterms:created>
  <dcterms:modified xsi:type="dcterms:W3CDTF">2011-12-31T16:41:46Z</dcterms:modified>
</cp:coreProperties>
</file>