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811E883-8FB9-44D3-8FA1-5D43906FA1E3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1319F08-B485-46EF-B996-CD7E024793A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to-summer.jpg" TargetMode="External"/><Relationship Id="rId2" Type="http://schemas.openxmlformats.org/officeDocument/2006/relationships/hyperlink" Target="http://cs.wikipedia.org/wiki/Soubor:Wiosna-spr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Zima-winter.jpg" TargetMode="External"/><Relationship Id="rId4" Type="http://schemas.openxmlformats.org/officeDocument/2006/relationships/hyperlink" Target="http://cs.wikipedia.org/wiki/Soubor:Jesien-autum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789" y="896014"/>
            <a:ext cx="7131588" cy="534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60767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asakr\AppData\Local\Microsoft\Windows\Temporary Internet Files\Content.IE5\KTK7XWFN\MP900091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720"/>
            <a:ext cx="24566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628800"/>
            <a:ext cx="64087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Roční období</a:t>
            </a:r>
            <a:endParaRPr lang="cs-CZ" sz="4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61048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232" y="432569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sakr\AppData\Local\Microsoft\Windows\Temporary Internet Files\Content.IE5\OU67CJ4B\MP9002009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29" y="4077072"/>
            <a:ext cx="3657600" cy="2645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35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sakr\AppData\Local\Microsoft\Windows\Temporary Internet Files\Content.IE5\WA0JJT3W\MP90043883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8680"/>
            <a:ext cx="301299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 </a:t>
            </a:r>
            <a:endParaRPr lang="cs-CZ" sz="4000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4989369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Dny jsou delší a teplejší. Na stromech se objevují pupeny, rostliny začínají klíčit a růst. Ptáci přilétají z teplých krajin, stavějí si hnízda a snášejí vejce. Zvířata si hledají partnery a přivádějí na svět mláďata.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26" y="3140968"/>
            <a:ext cx="2628292" cy="1971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578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sakr\AppData\Local\Microsoft\Windows\Temporary Internet Files\Content.IE5\KTK7XWFN\MP90043833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529" y="0"/>
            <a:ext cx="5399471" cy="405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Léto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Masakr\AppData\Local\Microsoft\Windows\Temporary Internet Files\Content.IE5\OU67CJ4B\MP9004383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742"/>
            <a:ext cx="3707904" cy="410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2791360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Jde o nejteplejší období roku. Dny jsou dlouhé a pozdě se stmívá. Rostliny kvetou, dozrává ovoce a obilí.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61048"/>
            <a:ext cx="9144000" cy="300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339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sakr\AppData\Local\Microsoft\Windows\Temporary Internet Files\Content.IE5\OU67CJ4B\MP90031378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779912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Podzim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3" name="Picture 3" descr="C:\Users\Masakr\AppData\Local\Microsoft\Windows\Temporary Internet Files\Content.IE5\WA0JJT3W\MP9002892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7" y="0"/>
            <a:ext cx="3657600" cy="257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1772"/>
            <a:ext cx="4176464" cy="313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Masakr\AppData\Local\Microsoft\Windows\Temporary Internet Files\Content.IE5\BVOXA3RT\MC9000196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89136"/>
            <a:ext cx="3600400" cy="310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355976" y="4458265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Dny jsou kratší a chladnější. Rostliny odkvétají a ze stromů opadává listí. Na stromech je hodně ovoce. Obilí je sklizeno a pole jsou zoraná. Některá zvířata si připravují zásoby potravin na zimu. Stěhovavá zvířata odlétají do teplých krajin.</a:t>
            </a:r>
          </a:p>
        </p:txBody>
      </p:sp>
    </p:spTree>
    <p:extLst>
      <p:ext uri="{BB962C8B-B14F-4D97-AF65-F5344CB8AC3E}">
        <p14:creationId xmlns:p14="http://schemas.microsoft.com/office/powerpoint/2010/main" val="110465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Masakr\AppData\Local\Microsoft\Windows\Temporary Internet Files\Content.IE5\OU67CJ4B\MP900438518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4048481"/>
            <a:ext cx="4031679" cy="280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Zima</a:t>
            </a:r>
            <a:endParaRPr lang="cs-CZ" dirty="0">
              <a:solidFill>
                <a:schemeClr val="bg2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Masakr\AppData\Local\Microsoft\Windows\Temporary Internet Files\Content.IE5\WA0JJT3W\MP900438772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19954"/>
            <a:ext cx="3995936" cy="405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sakr\AppData\Local\Microsoft\Windows\Temporary Internet Files\Content.IE5\WA0JJT3W\MC9000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9" y="3995069"/>
            <a:ext cx="5115526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6065" y="216376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nejchladnější období roku. Dny jsou krátké a brzy se stmívá. V mnoho zemích je sníh a led. Rostliny přestávají růst a stromy jsou bez listů. Některým zvířatům naroste huňatější srst, která je chrání před chladem. Jiná zvířata celou zimu prospí.</a:t>
            </a:r>
          </a:p>
        </p:txBody>
      </p:sp>
    </p:spTree>
    <p:extLst>
      <p:ext uri="{BB962C8B-B14F-4D97-AF65-F5344CB8AC3E}">
        <p14:creationId xmlns:p14="http://schemas.microsoft.com/office/powerpoint/2010/main" val="214250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276872"/>
            <a:ext cx="640871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cs.wikipedia.org/wiki/Soubor:Wiosna-spring.jpg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cs.wikipedia.org/wiki/Soubor:Lato-summer.jpg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cs.wikipedia.org/wiki/Soubor:Jesien-autumn.jpg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cs.wikipedia.org/wiki/Soubor:Zima-winter.jpg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Ostatní obrázky jsou kliparty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70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</TotalTime>
  <Words>179</Words>
  <Application>Microsoft Office PowerPoint</Application>
  <PresentationFormat>Předvádění na obrazovce (4:3)</PresentationFormat>
  <Paragraphs>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Prezentace aplikace PowerPoint</vt:lpstr>
      <vt:lpstr>Jaro </vt:lpstr>
      <vt:lpstr>Léto</vt:lpstr>
      <vt:lpstr>Podzim </vt:lpstr>
      <vt:lpstr>Zima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Masakr</dc:creator>
  <cp:lastModifiedBy>Masakr</cp:lastModifiedBy>
  <cp:revision>5</cp:revision>
  <dcterms:created xsi:type="dcterms:W3CDTF">2013-01-07T18:48:37Z</dcterms:created>
  <dcterms:modified xsi:type="dcterms:W3CDTF">2013-01-12T16:44:31Z</dcterms:modified>
</cp:coreProperties>
</file>