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C59CE-B65E-42EC-907C-BEB9EDCEB65F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1FBB6-0ABE-4E37-9621-88D05D67D44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C59CE-B65E-42EC-907C-BEB9EDCEB65F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1FBB6-0ABE-4E37-9621-88D05D67D44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C59CE-B65E-42EC-907C-BEB9EDCEB65F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1FBB6-0ABE-4E37-9621-88D05D67D44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C59CE-B65E-42EC-907C-BEB9EDCEB65F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1FBB6-0ABE-4E37-9621-88D05D67D44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C59CE-B65E-42EC-907C-BEB9EDCEB65F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1FBB6-0ABE-4E37-9621-88D05D67D44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C59CE-B65E-42EC-907C-BEB9EDCEB65F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1FBB6-0ABE-4E37-9621-88D05D67D44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C59CE-B65E-42EC-907C-BEB9EDCEB65F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1FBB6-0ABE-4E37-9621-88D05D67D44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C59CE-B65E-42EC-907C-BEB9EDCEB65F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1FBB6-0ABE-4E37-9621-88D05D67D44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C59CE-B65E-42EC-907C-BEB9EDCEB65F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1FBB6-0ABE-4E37-9621-88D05D67D444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C59CE-B65E-42EC-907C-BEB9EDCEB65F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1FBB6-0ABE-4E37-9621-88D05D67D44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C59CE-B65E-42EC-907C-BEB9EDCEB65F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21FBB6-0ABE-4E37-9621-88D05D67D444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 dirty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5C59CE-B65E-42EC-907C-BEB9EDCEB65F}" type="datetimeFigureOut">
              <a:rPr lang="cs-CZ" smtClean="0"/>
              <a:t>12.1.2013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21FBB6-0ABE-4E37-9621-88D05D67D444}" type="slidenum">
              <a:rPr lang="cs-CZ" smtClean="0"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a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620687"/>
            <a:ext cx="7729112" cy="57993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0811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solidFill>
            <a:srgbClr val="000000">
              <a:shade val="95000"/>
            </a:srgbClr>
          </a:solidFill>
          <a:ln w="444500" cap="sq">
            <a:solidFill>
              <a:srgbClr val="000000"/>
            </a:solidFill>
            <a:miter lim="800000"/>
          </a:ln>
          <a:effectLst>
            <a:outerShdw blurRad="254000" dist="190500" dir="2700000" sy="90000" algn="bl" rotWithShape="0">
              <a:srgbClr val="000000">
                <a:alpha val="40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412776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Šetření energií</a:t>
            </a:r>
            <a:endParaRPr lang="cs-CZ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7464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475598">
            <a:off x="2116303" y="857998"/>
            <a:ext cx="48245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99FF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Co je to šetření energií ?</a:t>
            </a:r>
            <a:endParaRPr lang="cs-CZ" sz="3600" b="1" dirty="0">
              <a:solidFill>
                <a:srgbClr val="99FF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58801" y="2996952"/>
            <a:ext cx="546774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Jde o snížení spotřeby energie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Jde o zvýšení efektivního využívání energie, ve spojení se sníženou spotřebou energie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Šetřením , tak můžeme dosáhnout ke zvýšení našich peněz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Litebulb"/>
          <p:cNvSpPr>
            <a:spLocks noEditPoints="1" noChangeArrowheads="1"/>
          </p:cNvSpPr>
          <p:nvPr/>
        </p:nvSpPr>
        <p:spPr bwMode="auto">
          <a:xfrm>
            <a:off x="6804248" y="531068"/>
            <a:ext cx="1800200" cy="2749234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pic>
        <p:nvPicPr>
          <p:cNvPr id="1027" name="Picture 3" descr="C:\Users\Masakr\AppData\Local\Microsoft\Windows\Temporary Internet Files\Content.IE5\BVOXA3RT\MC9004415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8" y="2913291"/>
            <a:ext cx="1841500" cy="164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1284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Masakr\AppData\Local\Microsoft\Windows\Temporary Internet Files\Content.IE5\KTK7XWFN\MP9004424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20688"/>
            <a:ext cx="2516138" cy="16724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 rot="2290702">
            <a:off x="1361422" y="1462292"/>
            <a:ext cx="45365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Jak šetřit energií</a:t>
            </a: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  <a:latin typeface="Arial Black" pitchFamily="34" charset="0"/>
              </a:rPr>
              <a:t>?</a:t>
            </a:r>
            <a:endParaRPr lang="cs-CZ" sz="3200" b="1" dirty="0">
              <a:solidFill>
                <a:schemeClr val="accent5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2708920"/>
            <a:ext cx="59046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Pořízením si úspornějších zařízení 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Žárovek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Vybavení do domácnosti (lednička, pračka, myčka ..) 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Šetrnějšího automobilu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Navrhnutím nízko-energetického domu</a:t>
            </a:r>
          </a:p>
          <a:p>
            <a:endParaRPr lang="cs-CZ" dirty="0" smtClean="0"/>
          </a:p>
          <a:p>
            <a:pPr marL="342900" indent="-342900">
              <a:buFont typeface="+mj-lt"/>
              <a:buAutoNum type="arabicPeriod"/>
            </a:pPr>
            <a:endParaRPr lang="cs-CZ" dirty="0"/>
          </a:p>
        </p:txBody>
      </p:sp>
      <p:pic>
        <p:nvPicPr>
          <p:cNvPr id="2051" name="Picture 3" descr="C:\Users\Masakr\AppData\Local\Microsoft\Windows\Temporary Internet Files\Content.IE5\WA0JJT3W\MC90043709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07905">
            <a:off x="5148064" y="4046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sakr\AppData\Local\Microsoft\Windows\Temporary Internet Files\Content.IE5\BVOXA3RT\MC9002158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581128"/>
            <a:ext cx="1919335" cy="160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sakr\AppData\Local\Microsoft\Windows\Temporary Internet Files\Content.IE5\KTK7XWFN\MC9003523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8737" y="3429543"/>
            <a:ext cx="1474206" cy="1813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0318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581025"/>
            <a:ext cx="4680519" cy="5695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7259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19874" cy="6858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559" y="0"/>
            <a:ext cx="3038475" cy="2057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8620" y="4421874"/>
            <a:ext cx="4391732" cy="248637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138663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9752" y="1340768"/>
            <a:ext cx="54726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Zdroje: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www.wikipedia.com</a:t>
            </a: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+ kliparty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2879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21</TotalTime>
  <Words>65</Words>
  <Application>Microsoft Office PowerPoint</Application>
  <PresentationFormat>Předvádění na obrazovce (4:3)</PresentationFormat>
  <Paragraphs>13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Winter</vt:lpstr>
      <vt:lpstr>Prezentace aplikace PowerPoint</vt:lpstr>
      <vt:lpstr>Šetření energií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Šetření energií</dc:title>
  <dc:creator>Masakr</dc:creator>
  <cp:lastModifiedBy>Masakr</cp:lastModifiedBy>
  <cp:revision>6</cp:revision>
  <dcterms:created xsi:type="dcterms:W3CDTF">2012-10-26T09:07:24Z</dcterms:created>
  <dcterms:modified xsi:type="dcterms:W3CDTF">2013-01-12T16:51:29Z</dcterms:modified>
</cp:coreProperties>
</file>