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CCCC"/>
    <a:srgbClr val="CCFFCC"/>
    <a:srgbClr val="FF9966"/>
    <a:srgbClr val="006600"/>
    <a:srgbClr val="8000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CE7D01-35E2-431A-B58A-A33BC30ABF5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23B3129-8038-4683-A11B-815C0AA2BBBA}">
      <dgm:prSet custT="1"/>
      <dgm:spPr>
        <a:solidFill>
          <a:srgbClr val="FFFF00"/>
        </a:solidFill>
      </dgm:spPr>
      <dgm:t>
        <a:bodyPr/>
        <a:lstStyle/>
        <a:p>
          <a:pPr rtl="0"/>
          <a:r>
            <a: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rPr>
            <a:t>Co můžeme považovat za zdroje elektrického proudu ?</a:t>
          </a:r>
          <a:endParaRPr lang="cs-CZ" sz="2400" b="1" dirty="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B24D78E6-0162-4AAB-833A-54B5F5DBEEC0}" type="parTrans" cxnId="{75B3F50D-D782-4FC1-956B-27889FB40A27}">
      <dgm:prSet/>
      <dgm:spPr/>
      <dgm:t>
        <a:bodyPr/>
        <a:lstStyle/>
        <a:p>
          <a:endParaRPr lang="cs-CZ"/>
        </a:p>
      </dgm:t>
    </dgm:pt>
    <dgm:pt modelId="{D67DB68F-7A75-4170-9979-646E38B5F535}" type="sibTrans" cxnId="{75B3F50D-D782-4FC1-956B-27889FB40A27}">
      <dgm:prSet/>
      <dgm:spPr/>
      <dgm:t>
        <a:bodyPr/>
        <a:lstStyle/>
        <a:p>
          <a:endParaRPr lang="cs-CZ"/>
        </a:p>
      </dgm:t>
    </dgm:pt>
    <dgm:pt modelId="{F871705B-3DDC-449B-A3A9-8E8D3B645ED5}" type="pres">
      <dgm:prSet presAssocID="{6CCE7D01-35E2-431A-B58A-A33BC30ABF5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303EC15-B4F6-47F4-852C-8495E61A5FAB}" type="pres">
      <dgm:prSet presAssocID="{623B3129-8038-4683-A11B-815C0AA2BBB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BA4C99-AF18-4ECC-BFC7-C03323729440}" type="presOf" srcId="{623B3129-8038-4683-A11B-815C0AA2BBBA}" destId="{6303EC15-B4F6-47F4-852C-8495E61A5FAB}" srcOrd="0" destOrd="0" presId="urn:microsoft.com/office/officeart/2005/8/layout/vList2"/>
    <dgm:cxn modelId="{9181A632-6312-44E1-B71A-09F3103D671A}" type="presOf" srcId="{6CCE7D01-35E2-431A-B58A-A33BC30ABF5F}" destId="{F871705B-3DDC-449B-A3A9-8E8D3B645ED5}" srcOrd="0" destOrd="0" presId="urn:microsoft.com/office/officeart/2005/8/layout/vList2"/>
    <dgm:cxn modelId="{75B3F50D-D782-4FC1-956B-27889FB40A27}" srcId="{6CCE7D01-35E2-431A-B58A-A33BC30ABF5F}" destId="{623B3129-8038-4683-A11B-815C0AA2BBBA}" srcOrd="0" destOrd="0" parTransId="{B24D78E6-0162-4AAB-833A-54B5F5DBEEC0}" sibTransId="{D67DB68F-7A75-4170-9979-646E38B5F535}"/>
    <dgm:cxn modelId="{1DDA61C3-7CC8-45F2-AEA4-1A1AA854CAA8}" type="presParOf" srcId="{F871705B-3DDC-449B-A3A9-8E8D3B645ED5}" destId="{6303EC15-B4F6-47F4-852C-8495E61A5FA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303EC15-B4F6-47F4-852C-8495E61A5FAB}">
      <dsp:nvSpPr>
        <dsp:cNvPr id="0" name=""/>
        <dsp:cNvSpPr/>
      </dsp:nvSpPr>
      <dsp:spPr>
        <a:xfrm>
          <a:off x="0" y="100"/>
          <a:ext cx="3481387" cy="1113053"/>
        </a:xfrm>
        <a:prstGeom prst="roundRect">
          <a:avLst/>
        </a:prstGeom>
        <a:solidFill>
          <a:srgbClr val="FFFF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rPr>
            <a:t>Co můžeme považovat za zdroje elektrického proudu ?</a:t>
          </a:r>
          <a:endParaRPr lang="cs-CZ" sz="2400" b="1" kern="1200" dirty="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100"/>
        <a:ext cx="3481387" cy="1113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C5335-4D87-4153-B5E4-0C0533F6C01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035DC-26C1-45DE-BFB5-EF59D0129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2381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6BDC4-AEC3-4723-82E5-7269DC1DDC79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5051B9-0405-4F90-B79B-BDDB885D2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9293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73704E-6D4D-405A-BD2F-3AB50FE4F71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F274B-57AD-4159-994A-1694D2C2E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6342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AFB59-CCA9-4D92-BF9E-56CDC5D1F107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6DCBC-1F9F-4724-82C1-493AEDBFBF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596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647F9-5A50-4D3C-B15C-B9150536C01E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C93F0-A554-4374-8FE4-C3D13C651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52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C12F1-92D6-4464-9D1C-4A035C4835D0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752CF-AEFB-4BA9-A575-BEC99832B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74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331C5-1501-4DEF-B12A-BBD503837CA8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81672-33BF-4929-9E85-9104E96E8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685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8C0C5-4843-450E-A515-06F6717472AD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A41D7-BD5A-45FF-87CB-43849A9DE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9785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3209F-B958-4112-B297-D57E330E7D9C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AF068-BBD4-426E-A32B-346CEFF770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8571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1F78E-9749-4ABC-BABF-1B3B92C83F46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0773E-1CF2-4B26-8078-85F64EFFD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6867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D4016-0939-440E-8FFC-755B403E9E45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8DF42-AE3F-42C5-9156-A1F72187D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0308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18"/>
          <p:cNvGrpSpPr>
            <a:grpSpLocks/>
          </p:cNvGrpSpPr>
          <p:nvPr/>
        </p:nvGrpSpPr>
        <p:grpSpPr bwMode="auto">
          <a:xfrm>
            <a:off x="6557963" y="66675"/>
            <a:ext cx="2574925" cy="6796088"/>
            <a:chOff x="6558164" y="66319"/>
            <a:chExt cx="2575511" cy="6797067"/>
          </a:xfrm>
        </p:grpSpPr>
        <p:grpSp>
          <p:nvGrpSpPr>
            <p:cNvPr id="1032" name="Group 62"/>
            <p:cNvGrpSpPr>
              <a:grpSpLocks/>
            </p:cNvGrpSpPr>
            <p:nvPr/>
          </p:nvGrpSpPr>
          <p:grpSpPr bwMode="auto"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1040" name="Group 44"/>
              <p:cNvGrpSpPr>
                <a:grpSpLocks/>
              </p:cNvGrpSpPr>
              <p:nvPr/>
            </p:nvGrpSpPr>
            <p:grpSpPr bwMode="auto"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1" name="Group 50"/>
              <p:cNvGrpSpPr>
                <a:grpSpLocks/>
              </p:cNvGrpSpPr>
              <p:nvPr/>
            </p:nvGrpSpPr>
            <p:grpSpPr bwMode="auto"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1056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435366 w 750"/>
                    <a:gd name="T1" fmla="*/ 373732 h 856"/>
                    <a:gd name="T2" fmla="*/ 381601 w 750"/>
                    <a:gd name="T3" fmla="*/ 344883 h 856"/>
                    <a:gd name="T4" fmla="*/ 321279 w 750"/>
                    <a:gd name="T5" fmla="*/ 314722 h 856"/>
                    <a:gd name="T6" fmla="*/ 322591 w 750"/>
                    <a:gd name="T7" fmla="*/ 249155 h 856"/>
                    <a:gd name="T8" fmla="*/ 478641 w 750"/>
                    <a:gd name="T9" fmla="*/ 239975 h 856"/>
                    <a:gd name="T10" fmla="*/ 487820 w 750"/>
                    <a:gd name="T11" fmla="*/ 200635 h 856"/>
                    <a:gd name="T12" fmla="*/ 490443 w 750"/>
                    <a:gd name="T13" fmla="*/ 149493 h 856"/>
                    <a:gd name="T14" fmla="*/ 483886 w 750"/>
                    <a:gd name="T15" fmla="*/ 135068 h 856"/>
                    <a:gd name="T16" fmla="*/ 441923 w 750"/>
                    <a:gd name="T17" fmla="*/ 114087 h 856"/>
                    <a:gd name="T18" fmla="*/ 382912 w 750"/>
                    <a:gd name="T19" fmla="*/ 186210 h 856"/>
                    <a:gd name="T20" fmla="*/ 361931 w 750"/>
                    <a:gd name="T21" fmla="*/ 200635 h 856"/>
                    <a:gd name="T22" fmla="*/ 260957 w 750"/>
                    <a:gd name="T23" fmla="*/ 258334 h 856"/>
                    <a:gd name="T24" fmla="*/ 258335 w 750"/>
                    <a:gd name="T25" fmla="*/ 139002 h 856"/>
                    <a:gd name="T26" fmla="*/ 260957 w 750"/>
                    <a:gd name="T27" fmla="*/ 112775 h 856"/>
                    <a:gd name="T28" fmla="*/ 260957 w 750"/>
                    <a:gd name="T29" fmla="*/ 57699 h 856"/>
                    <a:gd name="T30" fmla="*/ 251778 w 750"/>
                    <a:gd name="T31" fmla="*/ 0 h 856"/>
                    <a:gd name="T32" fmla="*/ 233419 w 750"/>
                    <a:gd name="T33" fmla="*/ 30161 h 856"/>
                    <a:gd name="T34" fmla="*/ 230797 w 750"/>
                    <a:gd name="T35" fmla="*/ 70812 h 856"/>
                    <a:gd name="T36" fmla="*/ 233419 w 750"/>
                    <a:gd name="T37" fmla="*/ 131134 h 856"/>
                    <a:gd name="T38" fmla="*/ 237353 w 750"/>
                    <a:gd name="T39" fmla="*/ 198013 h 856"/>
                    <a:gd name="T40" fmla="*/ 179654 w 750"/>
                    <a:gd name="T41" fmla="*/ 230796 h 856"/>
                    <a:gd name="T42" fmla="*/ 94417 w 750"/>
                    <a:gd name="T43" fmla="*/ 99662 h 856"/>
                    <a:gd name="T44" fmla="*/ 55076 w 750"/>
                    <a:gd name="T45" fmla="*/ 111464 h 856"/>
                    <a:gd name="T46" fmla="*/ 9179 w 750"/>
                    <a:gd name="T47" fmla="*/ 135068 h 856"/>
                    <a:gd name="T48" fmla="*/ 1311 w 750"/>
                    <a:gd name="T49" fmla="*/ 145559 h 856"/>
                    <a:gd name="T50" fmla="*/ 45897 w 750"/>
                    <a:gd name="T51" fmla="*/ 182276 h 856"/>
                    <a:gd name="T52" fmla="*/ 74747 w 750"/>
                    <a:gd name="T53" fmla="*/ 199324 h 856"/>
                    <a:gd name="T54" fmla="*/ 110153 w 750"/>
                    <a:gd name="T55" fmla="*/ 216371 h 856"/>
                    <a:gd name="T56" fmla="*/ 194079 w 750"/>
                    <a:gd name="T57" fmla="*/ 262268 h 856"/>
                    <a:gd name="T58" fmla="*/ 142936 w 750"/>
                    <a:gd name="T59" fmla="*/ 326524 h 856"/>
                    <a:gd name="T60" fmla="*/ 10491 w 750"/>
                    <a:gd name="T61" fmla="*/ 329147 h 856"/>
                    <a:gd name="T62" fmla="*/ 3934 w 750"/>
                    <a:gd name="T63" fmla="*/ 361930 h 856"/>
                    <a:gd name="T64" fmla="*/ 1311 w 750"/>
                    <a:gd name="T65" fmla="*/ 411761 h 856"/>
                    <a:gd name="T66" fmla="*/ 6557 w 750"/>
                    <a:gd name="T67" fmla="*/ 426186 h 856"/>
                    <a:gd name="T68" fmla="*/ 48520 w 750"/>
                    <a:gd name="T69" fmla="*/ 448479 h 856"/>
                    <a:gd name="T70" fmla="*/ 107530 w 750"/>
                    <a:gd name="T71" fmla="*/ 376355 h 856"/>
                    <a:gd name="T72" fmla="*/ 128512 w 750"/>
                    <a:gd name="T73" fmla="*/ 361930 h 856"/>
                    <a:gd name="T74" fmla="*/ 230797 w 750"/>
                    <a:gd name="T75" fmla="*/ 304231 h 856"/>
                    <a:gd name="T76" fmla="*/ 232108 w 750"/>
                    <a:gd name="T77" fmla="*/ 422252 h 856"/>
                    <a:gd name="T78" fmla="*/ 230797 w 750"/>
                    <a:gd name="T79" fmla="*/ 449790 h 856"/>
                    <a:gd name="T80" fmla="*/ 199324 w 750"/>
                    <a:gd name="T81" fmla="*/ 535027 h 856"/>
                    <a:gd name="T82" fmla="*/ 237353 w 750"/>
                    <a:gd name="T83" fmla="*/ 561254 h 856"/>
                    <a:gd name="T84" fmla="*/ 253089 w 750"/>
                    <a:gd name="T85" fmla="*/ 558631 h 856"/>
                    <a:gd name="T86" fmla="*/ 259646 w 750"/>
                    <a:gd name="T87" fmla="*/ 491753 h 856"/>
                    <a:gd name="T88" fmla="*/ 326525 w 750"/>
                    <a:gd name="T89" fmla="*/ 503555 h 856"/>
                    <a:gd name="T90" fmla="*/ 255712 w 750"/>
                    <a:gd name="T91" fmla="*/ 393402 h 856"/>
                    <a:gd name="T92" fmla="*/ 285873 w 750"/>
                    <a:gd name="T93" fmla="*/ 317345 h 856"/>
                    <a:gd name="T94" fmla="*/ 369799 w 750"/>
                    <a:gd name="T95" fmla="*/ 368487 h 856"/>
                    <a:gd name="T96" fmla="*/ 402583 w 750"/>
                    <a:gd name="T97" fmla="*/ 389468 h 856"/>
                    <a:gd name="T98" fmla="*/ 431432 w 750"/>
                    <a:gd name="T99" fmla="*/ 406516 h 856"/>
                    <a:gd name="T100" fmla="*/ 489131 w 750"/>
                    <a:gd name="T101" fmla="*/ 417006 h 856"/>
                    <a:gd name="T102" fmla="*/ 445857 w 750"/>
                    <a:gd name="T103" fmla="*/ 380289 h 85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</a:gdLst>
                  <a:ahLst/>
                  <a:cxnLst>
                    <a:cxn ang="T104">
                      <a:pos x="T0" y="T1"/>
                    </a:cxn>
                    <a:cxn ang="T105">
                      <a:pos x="T2" y="T3"/>
                    </a:cxn>
                    <a:cxn ang="T106">
                      <a:pos x="T4" y="T5"/>
                    </a:cxn>
                    <a:cxn ang="T107">
                      <a:pos x="T6" y="T7"/>
                    </a:cxn>
                    <a:cxn ang="T108">
                      <a:pos x="T8" y="T9"/>
                    </a:cxn>
                    <a:cxn ang="T109">
                      <a:pos x="T10" y="T11"/>
                    </a:cxn>
                    <a:cxn ang="T110">
                      <a:pos x="T12" y="T13"/>
                    </a:cxn>
                    <a:cxn ang="T111">
                      <a:pos x="T14" y="T15"/>
                    </a:cxn>
                    <a:cxn ang="T112">
                      <a:pos x="T16" y="T17"/>
                    </a:cxn>
                    <a:cxn ang="T113">
                      <a:pos x="T18" y="T19"/>
                    </a:cxn>
                    <a:cxn ang="T114">
                      <a:pos x="T20" y="T21"/>
                    </a:cxn>
                    <a:cxn ang="T115">
                      <a:pos x="T22" y="T23"/>
                    </a:cxn>
                    <a:cxn ang="T116">
                      <a:pos x="T24" y="T25"/>
                    </a:cxn>
                    <a:cxn ang="T117">
                      <a:pos x="T26" y="T27"/>
                    </a:cxn>
                    <a:cxn ang="T118">
                      <a:pos x="T28" y="T29"/>
                    </a:cxn>
                    <a:cxn ang="T119">
                      <a:pos x="T30" y="T31"/>
                    </a:cxn>
                    <a:cxn ang="T120">
                      <a:pos x="T32" y="T33"/>
                    </a:cxn>
                    <a:cxn ang="T121">
                      <a:pos x="T34" y="T35"/>
                    </a:cxn>
                    <a:cxn ang="T122">
                      <a:pos x="T36" y="T37"/>
                    </a:cxn>
                    <a:cxn ang="T123">
                      <a:pos x="T38" y="T39"/>
                    </a:cxn>
                    <a:cxn ang="T124">
                      <a:pos x="T40" y="T41"/>
                    </a:cxn>
                    <a:cxn ang="T125">
                      <a:pos x="T42" y="T43"/>
                    </a:cxn>
                    <a:cxn ang="T126">
                      <a:pos x="T44" y="T45"/>
                    </a:cxn>
                    <a:cxn ang="T127">
                      <a:pos x="T46" y="T47"/>
                    </a:cxn>
                    <a:cxn ang="T128">
                      <a:pos x="T48" y="T49"/>
                    </a:cxn>
                    <a:cxn ang="T129">
                      <a:pos x="T50" y="T51"/>
                    </a:cxn>
                    <a:cxn ang="T130">
                      <a:pos x="T52" y="T53"/>
                    </a:cxn>
                    <a:cxn ang="T131">
                      <a:pos x="T54" y="T55"/>
                    </a:cxn>
                    <a:cxn ang="T132">
                      <a:pos x="T56" y="T57"/>
                    </a:cxn>
                    <a:cxn ang="T133">
                      <a:pos x="T58" y="T59"/>
                    </a:cxn>
                    <a:cxn ang="T134">
                      <a:pos x="T60" y="T61"/>
                    </a:cxn>
                    <a:cxn ang="T135">
                      <a:pos x="T62" y="T63"/>
                    </a:cxn>
                    <a:cxn ang="T136">
                      <a:pos x="T64" y="T65"/>
                    </a:cxn>
                    <a:cxn ang="T137">
                      <a:pos x="T66" y="T67"/>
                    </a:cxn>
                    <a:cxn ang="T138">
                      <a:pos x="T68" y="T69"/>
                    </a:cxn>
                    <a:cxn ang="T139">
                      <a:pos x="T70" y="T71"/>
                    </a:cxn>
                    <a:cxn ang="T140">
                      <a:pos x="T72" y="T73"/>
                    </a:cxn>
                    <a:cxn ang="T141">
                      <a:pos x="T74" y="T75"/>
                    </a:cxn>
                    <a:cxn ang="T142">
                      <a:pos x="T76" y="T77"/>
                    </a:cxn>
                    <a:cxn ang="T143">
                      <a:pos x="T78" y="T79"/>
                    </a:cxn>
                    <a:cxn ang="T144">
                      <a:pos x="T80" y="T81"/>
                    </a:cxn>
                    <a:cxn ang="T145">
                      <a:pos x="T82" y="T83"/>
                    </a:cxn>
                    <a:cxn ang="T146">
                      <a:pos x="T84" y="T85"/>
                    </a:cxn>
                    <a:cxn ang="T147">
                      <a:pos x="T86" y="T87"/>
                    </a:cxn>
                    <a:cxn ang="T148">
                      <a:pos x="T88" y="T89"/>
                    </a:cxn>
                    <a:cxn ang="T149">
                      <a:pos x="T90" y="T91"/>
                    </a:cxn>
                    <a:cxn ang="T150">
                      <a:pos x="T92" y="T93"/>
                    </a:cxn>
                    <a:cxn ang="T151">
                      <a:pos x="T94" y="T95"/>
                    </a:cxn>
                    <a:cxn ang="T152">
                      <a:pos x="T96" y="T97"/>
                    </a:cxn>
                    <a:cxn ang="T153">
                      <a:pos x="T98" y="T99"/>
                    </a:cxn>
                    <a:cxn ang="T154">
                      <a:pos x="T100" y="T101"/>
                    </a:cxn>
                    <a:cxn ang="T155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77"/>
                  </a:srgb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57" name="Freeform 53"/>
                <p:cNvSpPr>
                  <a:spLocks noChangeAspect="1"/>
                </p:cNvSpPr>
                <p:nvPr/>
              </p:nvSpPr>
              <p:spPr bwMode="auto">
                <a:xfrm rot="-608747">
                  <a:off x="8713407" y="888239"/>
                  <a:ext cx="384613" cy="438971"/>
                </a:xfrm>
                <a:custGeom>
                  <a:avLst/>
                  <a:gdLst>
                    <a:gd name="T0" fmla="*/ 340511 w 750"/>
                    <a:gd name="T1" fmla="*/ 292305 h 856"/>
                    <a:gd name="T2" fmla="*/ 298460 w 750"/>
                    <a:gd name="T3" fmla="*/ 269742 h 856"/>
                    <a:gd name="T4" fmla="*/ 251280 w 750"/>
                    <a:gd name="T5" fmla="*/ 246152 h 856"/>
                    <a:gd name="T6" fmla="*/ 252306 w 750"/>
                    <a:gd name="T7" fmla="*/ 194870 h 856"/>
                    <a:gd name="T8" fmla="*/ 374357 w 750"/>
                    <a:gd name="T9" fmla="*/ 187691 h 856"/>
                    <a:gd name="T10" fmla="*/ 381536 w 750"/>
                    <a:gd name="T11" fmla="*/ 156922 h 856"/>
                    <a:gd name="T12" fmla="*/ 383587 w 750"/>
                    <a:gd name="T13" fmla="*/ 116922 h 856"/>
                    <a:gd name="T14" fmla="*/ 378459 w 750"/>
                    <a:gd name="T15" fmla="*/ 105640 h 856"/>
                    <a:gd name="T16" fmla="*/ 345639 w 750"/>
                    <a:gd name="T17" fmla="*/ 89230 h 856"/>
                    <a:gd name="T18" fmla="*/ 299485 w 750"/>
                    <a:gd name="T19" fmla="*/ 145640 h 856"/>
                    <a:gd name="T20" fmla="*/ 283075 w 750"/>
                    <a:gd name="T21" fmla="*/ 156922 h 856"/>
                    <a:gd name="T22" fmla="*/ 204101 w 750"/>
                    <a:gd name="T23" fmla="*/ 202050 h 856"/>
                    <a:gd name="T24" fmla="*/ 202050 w 750"/>
                    <a:gd name="T25" fmla="*/ 108717 h 856"/>
                    <a:gd name="T26" fmla="*/ 204101 w 750"/>
                    <a:gd name="T27" fmla="*/ 88204 h 856"/>
                    <a:gd name="T28" fmla="*/ 204101 w 750"/>
                    <a:gd name="T29" fmla="*/ 45128 h 856"/>
                    <a:gd name="T30" fmla="*/ 196922 w 750"/>
                    <a:gd name="T31" fmla="*/ 0 h 856"/>
                    <a:gd name="T32" fmla="*/ 182563 w 750"/>
                    <a:gd name="T33" fmla="*/ 23590 h 856"/>
                    <a:gd name="T34" fmla="*/ 180512 w 750"/>
                    <a:gd name="T35" fmla="*/ 55384 h 856"/>
                    <a:gd name="T36" fmla="*/ 182563 w 750"/>
                    <a:gd name="T37" fmla="*/ 102563 h 856"/>
                    <a:gd name="T38" fmla="*/ 185640 w 750"/>
                    <a:gd name="T39" fmla="*/ 154871 h 856"/>
                    <a:gd name="T40" fmla="*/ 140512 w 750"/>
                    <a:gd name="T41" fmla="*/ 180511 h 856"/>
                    <a:gd name="T42" fmla="*/ 73846 w 750"/>
                    <a:gd name="T43" fmla="*/ 77948 h 856"/>
                    <a:gd name="T44" fmla="*/ 43077 w 750"/>
                    <a:gd name="T45" fmla="*/ 87179 h 856"/>
                    <a:gd name="T46" fmla="*/ 7179 w 750"/>
                    <a:gd name="T47" fmla="*/ 105640 h 856"/>
                    <a:gd name="T48" fmla="*/ 1026 w 750"/>
                    <a:gd name="T49" fmla="*/ 113845 h 856"/>
                    <a:gd name="T50" fmla="*/ 35897 w 750"/>
                    <a:gd name="T51" fmla="*/ 142563 h 856"/>
                    <a:gd name="T52" fmla="*/ 58461 w 750"/>
                    <a:gd name="T53" fmla="*/ 155896 h 856"/>
                    <a:gd name="T54" fmla="*/ 86153 w 750"/>
                    <a:gd name="T55" fmla="*/ 169229 h 856"/>
                    <a:gd name="T56" fmla="*/ 151794 w 750"/>
                    <a:gd name="T57" fmla="*/ 205127 h 856"/>
                    <a:gd name="T58" fmla="*/ 111794 w 750"/>
                    <a:gd name="T59" fmla="*/ 255383 h 856"/>
                    <a:gd name="T60" fmla="*/ 8205 w 750"/>
                    <a:gd name="T61" fmla="*/ 257434 h 856"/>
                    <a:gd name="T62" fmla="*/ 3077 w 750"/>
                    <a:gd name="T63" fmla="*/ 283075 h 856"/>
                    <a:gd name="T64" fmla="*/ 1026 w 750"/>
                    <a:gd name="T65" fmla="*/ 322049 h 856"/>
                    <a:gd name="T66" fmla="*/ 5128 w 750"/>
                    <a:gd name="T67" fmla="*/ 333331 h 856"/>
                    <a:gd name="T68" fmla="*/ 37948 w 750"/>
                    <a:gd name="T69" fmla="*/ 350767 h 856"/>
                    <a:gd name="T70" fmla="*/ 84102 w 750"/>
                    <a:gd name="T71" fmla="*/ 294357 h 856"/>
                    <a:gd name="T72" fmla="*/ 100512 w 750"/>
                    <a:gd name="T73" fmla="*/ 283075 h 856"/>
                    <a:gd name="T74" fmla="*/ 180512 w 750"/>
                    <a:gd name="T75" fmla="*/ 237947 h 856"/>
                    <a:gd name="T76" fmla="*/ 181537 w 750"/>
                    <a:gd name="T77" fmla="*/ 330254 h 856"/>
                    <a:gd name="T78" fmla="*/ 180512 w 750"/>
                    <a:gd name="T79" fmla="*/ 351792 h 856"/>
                    <a:gd name="T80" fmla="*/ 155896 w 750"/>
                    <a:gd name="T81" fmla="*/ 418458 h 856"/>
                    <a:gd name="T82" fmla="*/ 185640 w 750"/>
                    <a:gd name="T83" fmla="*/ 438971 h 856"/>
                    <a:gd name="T84" fmla="*/ 197947 w 750"/>
                    <a:gd name="T85" fmla="*/ 436920 h 856"/>
                    <a:gd name="T86" fmla="*/ 203076 w 750"/>
                    <a:gd name="T87" fmla="*/ 384612 h 856"/>
                    <a:gd name="T88" fmla="*/ 255383 w 750"/>
                    <a:gd name="T89" fmla="*/ 393843 h 856"/>
                    <a:gd name="T90" fmla="*/ 199999 w 750"/>
                    <a:gd name="T91" fmla="*/ 307690 h 856"/>
                    <a:gd name="T92" fmla="*/ 223588 w 750"/>
                    <a:gd name="T93" fmla="*/ 248203 h 856"/>
                    <a:gd name="T94" fmla="*/ 289229 w 750"/>
                    <a:gd name="T95" fmla="*/ 288203 h 856"/>
                    <a:gd name="T96" fmla="*/ 314870 w 750"/>
                    <a:gd name="T97" fmla="*/ 304613 h 856"/>
                    <a:gd name="T98" fmla="*/ 337434 w 750"/>
                    <a:gd name="T99" fmla="*/ 317946 h 856"/>
                    <a:gd name="T100" fmla="*/ 382562 w 750"/>
                    <a:gd name="T101" fmla="*/ 326151 h 856"/>
                    <a:gd name="T102" fmla="*/ 348716 w 750"/>
                    <a:gd name="T103" fmla="*/ 297434 h 85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</a:gdLst>
                  <a:ahLst/>
                  <a:cxnLst>
                    <a:cxn ang="T104">
                      <a:pos x="T0" y="T1"/>
                    </a:cxn>
                    <a:cxn ang="T105">
                      <a:pos x="T2" y="T3"/>
                    </a:cxn>
                    <a:cxn ang="T106">
                      <a:pos x="T4" y="T5"/>
                    </a:cxn>
                    <a:cxn ang="T107">
                      <a:pos x="T6" y="T7"/>
                    </a:cxn>
                    <a:cxn ang="T108">
                      <a:pos x="T8" y="T9"/>
                    </a:cxn>
                    <a:cxn ang="T109">
                      <a:pos x="T10" y="T11"/>
                    </a:cxn>
                    <a:cxn ang="T110">
                      <a:pos x="T12" y="T13"/>
                    </a:cxn>
                    <a:cxn ang="T111">
                      <a:pos x="T14" y="T15"/>
                    </a:cxn>
                    <a:cxn ang="T112">
                      <a:pos x="T16" y="T17"/>
                    </a:cxn>
                    <a:cxn ang="T113">
                      <a:pos x="T18" y="T19"/>
                    </a:cxn>
                    <a:cxn ang="T114">
                      <a:pos x="T20" y="T21"/>
                    </a:cxn>
                    <a:cxn ang="T115">
                      <a:pos x="T22" y="T23"/>
                    </a:cxn>
                    <a:cxn ang="T116">
                      <a:pos x="T24" y="T25"/>
                    </a:cxn>
                    <a:cxn ang="T117">
                      <a:pos x="T26" y="T27"/>
                    </a:cxn>
                    <a:cxn ang="T118">
                      <a:pos x="T28" y="T29"/>
                    </a:cxn>
                    <a:cxn ang="T119">
                      <a:pos x="T30" y="T31"/>
                    </a:cxn>
                    <a:cxn ang="T120">
                      <a:pos x="T32" y="T33"/>
                    </a:cxn>
                    <a:cxn ang="T121">
                      <a:pos x="T34" y="T35"/>
                    </a:cxn>
                    <a:cxn ang="T122">
                      <a:pos x="T36" y="T37"/>
                    </a:cxn>
                    <a:cxn ang="T123">
                      <a:pos x="T38" y="T39"/>
                    </a:cxn>
                    <a:cxn ang="T124">
                      <a:pos x="T40" y="T41"/>
                    </a:cxn>
                    <a:cxn ang="T125">
                      <a:pos x="T42" y="T43"/>
                    </a:cxn>
                    <a:cxn ang="T126">
                      <a:pos x="T44" y="T45"/>
                    </a:cxn>
                    <a:cxn ang="T127">
                      <a:pos x="T46" y="T47"/>
                    </a:cxn>
                    <a:cxn ang="T128">
                      <a:pos x="T48" y="T49"/>
                    </a:cxn>
                    <a:cxn ang="T129">
                      <a:pos x="T50" y="T51"/>
                    </a:cxn>
                    <a:cxn ang="T130">
                      <a:pos x="T52" y="T53"/>
                    </a:cxn>
                    <a:cxn ang="T131">
                      <a:pos x="T54" y="T55"/>
                    </a:cxn>
                    <a:cxn ang="T132">
                      <a:pos x="T56" y="T57"/>
                    </a:cxn>
                    <a:cxn ang="T133">
                      <a:pos x="T58" y="T59"/>
                    </a:cxn>
                    <a:cxn ang="T134">
                      <a:pos x="T60" y="T61"/>
                    </a:cxn>
                    <a:cxn ang="T135">
                      <a:pos x="T62" y="T63"/>
                    </a:cxn>
                    <a:cxn ang="T136">
                      <a:pos x="T64" y="T65"/>
                    </a:cxn>
                    <a:cxn ang="T137">
                      <a:pos x="T66" y="T67"/>
                    </a:cxn>
                    <a:cxn ang="T138">
                      <a:pos x="T68" y="T69"/>
                    </a:cxn>
                    <a:cxn ang="T139">
                      <a:pos x="T70" y="T71"/>
                    </a:cxn>
                    <a:cxn ang="T140">
                      <a:pos x="T72" y="T73"/>
                    </a:cxn>
                    <a:cxn ang="T141">
                      <a:pos x="T74" y="T75"/>
                    </a:cxn>
                    <a:cxn ang="T142">
                      <a:pos x="T76" y="T77"/>
                    </a:cxn>
                    <a:cxn ang="T143">
                      <a:pos x="T78" y="T79"/>
                    </a:cxn>
                    <a:cxn ang="T144">
                      <a:pos x="T80" y="T81"/>
                    </a:cxn>
                    <a:cxn ang="T145">
                      <a:pos x="T82" y="T83"/>
                    </a:cxn>
                    <a:cxn ang="T146">
                      <a:pos x="T84" y="T85"/>
                    </a:cxn>
                    <a:cxn ang="T147">
                      <a:pos x="T86" y="T87"/>
                    </a:cxn>
                    <a:cxn ang="T148">
                      <a:pos x="T88" y="T89"/>
                    </a:cxn>
                    <a:cxn ang="T149">
                      <a:pos x="T90" y="T91"/>
                    </a:cxn>
                    <a:cxn ang="T150">
                      <a:pos x="T92" y="T93"/>
                    </a:cxn>
                    <a:cxn ang="T151">
                      <a:pos x="T94" y="T95"/>
                    </a:cxn>
                    <a:cxn ang="T152">
                      <a:pos x="T96" y="T97"/>
                    </a:cxn>
                    <a:cxn ang="T153">
                      <a:pos x="T98" y="T99"/>
                    </a:cxn>
                    <a:cxn ang="T154">
                      <a:pos x="T100" y="T101"/>
                    </a:cxn>
                    <a:cxn ang="T155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77"/>
                  </a:srgb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42" name="Group 56"/>
              <p:cNvGrpSpPr>
                <a:grpSpLocks/>
              </p:cNvGrpSpPr>
              <p:nvPr/>
            </p:nvGrpSpPr>
            <p:grpSpPr bwMode="auto"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1043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893936 w 760"/>
                    <a:gd name="T1" fmla="*/ 796119 h 870"/>
                    <a:gd name="T2" fmla="*/ 989036 w 760"/>
                    <a:gd name="T3" fmla="*/ 714605 h 870"/>
                    <a:gd name="T4" fmla="*/ 760797 w 760"/>
                    <a:gd name="T5" fmla="*/ 633092 h 870"/>
                    <a:gd name="T6" fmla="*/ 682000 w 760"/>
                    <a:gd name="T7" fmla="*/ 592335 h 870"/>
                    <a:gd name="T8" fmla="*/ 760797 w 760"/>
                    <a:gd name="T9" fmla="*/ 551578 h 870"/>
                    <a:gd name="T10" fmla="*/ 989036 w 760"/>
                    <a:gd name="T11" fmla="*/ 470064 h 870"/>
                    <a:gd name="T12" fmla="*/ 899371 w 760"/>
                    <a:gd name="T13" fmla="*/ 388550 h 870"/>
                    <a:gd name="T14" fmla="*/ 934693 w 760"/>
                    <a:gd name="T15" fmla="*/ 369530 h 870"/>
                    <a:gd name="T16" fmla="*/ 915673 w 760"/>
                    <a:gd name="T17" fmla="*/ 347793 h 870"/>
                    <a:gd name="T18" fmla="*/ 880351 w 760"/>
                    <a:gd name="T19" fmla="*/ 366813 h 870"/>
                    <a:gd name="T20" fmla="*/ 858614 w 760"/>
                    <a:gd name="T21" fmla="*/ 241825 h 870"/>
                    <a:gd name="T22" fmla="*/ 673849 w 760"/>
                    <a:gd name="T23" fmla="*/ 402135 h 870"/>
                    <a:gd name="T24" fmla="*/ 600486 w 760"/>
                    <a:gd name="T25" fmla="*/ 456478 h 870"/>
                    <a:gd name="T26" fmla="*/ 603203 w 760"/>
                    <a:gd name="T27" fmla="*/ 361378 h 870"/>
                    <a:gd name="T28" fmla="*/ 646677 w 760"/>
                    <a:gd name="T29" fmla="*/ 122271 h 870"/>
                    <a:gd name="T30" fmla="*/ 532558 w 760"/>
                    <a:gd name="T31" fmla="*/ 157594 h 870"/>
                    <a:gd name="T32" fmla="*/ 532558 w 760"/>
                    <a:gd name="T33" fmla="*/ 116837 h 870"/>
                    <a:gd name="T34" fmla="*/ 505386 w 760"/>
                    <a:gd name="T35" fmla="*/ 122271 h 870"/>
                    <a:gd name="T36" fmla="*/ 505386 w 760"/>
                    <a:gd name="T37" fmla="*/ 163028 h 870"/>
                    <a:gd name="T38" fmla="*/ 383116 w 760"/>
                    <a:gd name="T39" fmla="*/ 122271 h 870"/>
                    <a:gd name="T40" fmla="*/ 429307 w 760"/>
                    <a:gd name="T41" fmla="*/ 361378 h 870"/>
                    <a:gd name="T42" fmla="*/ 437458 w 760"/>
                    <a:gd name="T43" fmla="*/ 456478 h 870"/>
                    <a:gd name="T44" fmla="*/ 358661 w 760"/>
                    <a:gd name="T45" fmla="*/ 402135 h 870"/>
                    <a:gd name="T46" fmla="*/ 173896 w 760"/>
                    <a:gd name="T47" fmla="*/ 241825 h 870"/>
                    <a:gd name="T48" fmla="*/ 149442 w 760"/>
                    <a:gd name="T49" fmla="*/ 361378 h 870"/>
                    <a:gd name="T50" fmla="*/ 114120 w 760"/>
                    <a:gd name="T51" fmla="*/ 342359 h 870"/>
                    <a:gd name="T52" fmla="*/ 103251 w 760"/>
                    <a:gd name="T53" fmla="*/ 366813 h 870"/>
                    <a:gd name="T54" fmla="*/ 138574 w 760"/>
                    <a:gd name="T55" fmla="*/ 388550 h 870"/>
                    <a:gd name="T56" fmla="*/ 40757 w 760"/>
                    <a:gd name="T57" fmla="*/ 470064 h 870"/>
                    <a:gd name="T58" fmla="*/ 271713 w 760"/>
                    <a:gd name="T59" fmla="*/ 551578 h 870"/>
                    <a:gd name="T60" fmla="*/ 355944 w 760"/>
                    <a:gd name="T61" fmla="*/ 592335 h 870"/>
                    <a:gd name="T62" fmla="*/ 271713 w 760"/>
                    <a:gd name="T63" fmla="*/ 633092 h 870"/>
                    <a:gd name="T64" fmla="*/ 40757 w 760"/>
                    <a:gd name="T65" fmla="*/ 714605 h 870"/>
                    <a:gd name="T66" fmla="*/ 133139 w 760"/>
                    <a:gd name="T67" fmla="*/ 796119 h 870"/>
                    <a:gd name="T68" fmla="*/ 97817 w 760"/>
                    <a:gd name="T69" fmla="*/ 815139 h 870"/>
                    <a:gd name="T70" fmla="*/ 114120 w 760"/>
                    <a:gd name="T71" fmla="*/ 836876 h 870"/>
                    <a:gd name="T72" fmla="*/ 149442 w 760"/>
                    <a:gd name="T73" fmla="*/ 817856 h 870"/>
                    <a:gd name="T74" fmla="*/ 173896 w 760"/>
                    <a:gd name="T75" fmla="*/ 942844 h 870"/>
                    <a:gd name="T76" fmla="*/ 358661 w 760"/>
                    <a:gd name="T77" fmla="*/ 782534 h 870"/>
                    <a:gd name="T78" fmla="*/ 437458 w 760"/>
                    <a:gd name="T79" fmla="*/ 728191 h 870"/>
                    <a:gd name="T80" fmla="*/ 429307 w 760"/>
                    <a:gd name="T81" fmla="*/ 823291 h 870"/>
                    <a:gd name="T82" fmla="*/ 383116 w 760"/>
                    <a:gd name="T83" fmla="*/ 1062398 h 870"/>
                    <a:gd name="T84" fmla="*/ 499952 w 760"/>
                    <a:gd name="T85" fmla="*/ 1024358 h 870"/>
                    <a:gd name="T86" fmla="*/ 499952 w 760"/>
                    <a:gd name="T87" fmla="*/ 1065115 h 870"/>
                    <a:gd name="T88" fmla="*/ 527124 w 760"/>
                    <a:gd name="T89" fmla="*/ 1059681 h 870"/>
                    <a:gd name="T90" fmla="*/ 527124 w 760"/>
                    <a:gd name="T91" fmla="*/ 1021641 h 870"/>
                    <a:gd name="T92" fmla="*/ 646677 w 760"/>
                    <a:gd name="T93" fmla="*/ 1062398 h 870"/>
                    <a:gd name="T94" fmla="*/ 603203 w 760"/>
                    <a:gd name="T95" fmla="*/ 823291 h 870"/>
                    <a:gd name="T96" fmla="*/ 600486 w 760"/>
                    <a:gd name="T97" fmla="*/ 728191 h 870"/>
                    <a:gd name="T98" fmla="*/ 673849 w 760"/>
                    <a:gd name="T99" fmla="*/ 782534 h 870"/>
                    <a:gd name="T100" fmla="*/ 858614 w 760"/>
                    <a:gd name="T101" fmla="*/ 942844 h 870"/>
                    <a:gd name="T102" fmla="*/ 883068 w 760"/>
                    <a:gd name="T103" fmla="*/ 823291 h 870"/>
                    <a:gd name="T104" fmla="*/ 918390 w 760"/>
                    <a:gd name="T105" fmla="*/ 842311 h 870"/>
                    <a:gd name="T106" fmla="*/ 926542 w 760"/>
                    <a:gd name="T107" fmla="*/ 817856 h 870"/>
                    <a:gd name="T108" fmla="*/ 470064 w 760"/>
                    <a:gd name="T109" fmla="*/ 673848 h 870"/>
                    <a:gd name="T110" fmla="*/ 567881 w 760"/>
                    <a:gd name="T111" fmla="*/ 510821 h 870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77"/>
                  </a:srgb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4" name="Freeform 73"/>
                <p:cNvSpPr>
                  <a:spLocks noChangeAspect="1" noEditPoints="1"/>
                </p:cNvSpPr>
                <p:nvPr/>
              </p:nvSpPr>
              <p:spPr bwMode="auto">
                <a:xfrm rot="-1185563">
                  <a:off x="7564131" y="154734"/>
                  <a:ext cx="722936" cy="825205"/>
                </a:xfrm>
                <a:custGeom>
                  <a:avLst/>
                  <a:gdLst>
                    <a:gd name="T0" fmla="*/ 597745 w 820"/>
                    <a:gd name="T1" fmla="*/ 537794 h 936"/>
                    <a:gd name="T2" fmla="*/ 578349 w 820"/>
                    <a:gd name="T3" fmla="*/ 527214 h 936"/>
                    <a:gd name="T4" fmla="*/ 453157 w 820"/>
                    <a:gd name="T5" fmla="*/ 451394 h 936"/>
                    <a:gd name="T6" fmla="*/ 460210 w 820"/>
                    <a:gd name="T7" fmla="*/ 412603 h 936"/>
                    <a:gd name="T8" fmla="*/ 497239 w 820"/>
                    <a:gd name="T9" fmla="*/ 364995 h 936"/>
                    <a:gd name="T10" fmla="*/ 603034 w 820"/>
                    <a:gd name="T11" fmla="*/ 285648 h 936"/>
                    <a:gd name="T12" fmla="*/ 648879 w 820"/>
                    <a:gd name="T13" fmla="*/ 257436 h 936"/>
                    <a:gd name="T14" fmla="*/ 655932 w 820"/>
                    <a:gd name="T15" fmla="*/ 172799 h 936"/>
                    <a:gd name="T16" fmla="*/ 613614 w 820"/>
                    <a:gd name="T17" fmla="*/ 174563 h 936"/>
                    <a:gd name="T18" fmla="*/ 472553 w 820"/>
                    <a:gd name="T19" fmla="*/ 320913 h 936"/>
                    <a:gd name="T20" fmla="*/ 428472 w 820"/>
                    <a:gd name="T21" fmla="*/ 338546 h 936"/>
                    <a:gd name="T22" fmla="*/ 377337 w 820"/>
                    <a:gd name="T23" fmla="*/ 313860 h 936"/>
                    <a:gd name="T24" fmla="*/ 447868 w 820"/>
                    <a:gd name="T25" fmla="*/ 81110 h 936"/>
                    <a:gd name="T26" fmla="*/ 428472 w 820"/>
                    <a:gd name="T27" fmla="*/ 44081 h 936"/>
                    <a:gd name="T28" fmla="*/ 356178 w 820"/>
                    <a:gd name="T29" fmla="*/ 0 h 936"/>
                    <a:gd name="T30" fmla="*/ 354415 w 820"/>
                    <a:gd name="T31" fmla="*/ 105796 h 936"/>
                    <a:gd name="T32" fmla="*/ 352652 w 820"/>
                    <a:gd name="T33" fmla="*/ 162220 h 936"/>
                    <a:gd name="T34" fmla="*/ 350888 w 820"/>
                    <a:gd name="T35" fmla="*/ 313860 h 936"/>
                    <a:gd name="T36" fmla="*/ 299754 w 820"/>
                    <a:gd name="T37" fmla="*/ 336782 h 936"/>
                    <a:gd name="T38" fmla="*/ 148114 w 820"/>
                    <a:gd name="T39" fmla="*/ 275068 h 936"/>
                    <a:gd name="T40" fmla="*/ 98742 w 820"/>
                    <a:gd name="T41" fmla="*/ 246856 h 936"/>
                    <a:gd name="T42" fmla="*/ 8816 w 820"/>
                    <a:gd name="T43" fmla="*/ 197485 h 936"/>
                    <a:gd name="T44" fmla="*/ 8816 w 820"/>
                    <a:gd name="T45" fmla="*/ 285648 h 936"/>
                    <a:gd name="T46" fmla="*/ 31739 w 820"/>
                    <a:gd name="T47" fmla="*/ 320913 h 936"/>
                    <a:gd name="T48" fmla="*/ 234513 w 820"/>
                    <a:gd name="T49" fmla="*/ 350888 h 936"/>
                    <a:gd name="T50" fmla="*/ 266252 w 820"/>
                    <a:gd name="T51" fmla="*/ 412603 h 936"/>
                    <a:gd name="T52" fmla="*/ 232750 w 820"/>
                    <a:gd name="T53" fmla="*/ 469027 h 936"/>
                    <a:gd name="T54" fmla="*/ 29975 w 820"/>
                    <a:gd name="T55" fmla="*/ 511345 h 936"/>
                    <a:gd name="T56" fmla="*/ 7053 w 820"/>
                    <a:gd name="T57" fmla="*/ 546610 h 936"/>
                    <a:gd name="T58" fmla="*/ 84636 w 820"/>
                    <a:gd name="T59" fmla="*/ 580112 h 936"/>
                    <a:gd name="T60" fmla="*/ 134008 w 820"/>
                    <a:gd name="T61" fmla="*/ 553663 h 936"/>
                    <a:gd name="T62" fmla="*/ 153403 w 820"/>
                    <a:gd name="T63" fmla="*/ 543084 h 936"/>
                    <a:gd name="T64" fmla="*/ 285648 w 820"/>
                    <a:gd name="T65" fmla="*/ 469027 h 936"/>
                    <a:gd name="T66" fmla="*/ 345599 w 820"/>
                    <a:gd name="T67" fmla="*/ 506055 h 936"/>
                    <a:gd name="T68" fmla="*/ 275068 w 820"/>
                    <a:gd name="T69" fmla="*/ 742332 h 936"/>
                    <a:gd name="T70" fmla="*/ 294464 w 820"/>
                    <a:gd name="T71" fmla="*/ 779360 h 936"/>
                    <a:gd name="T72" fmla="*/ 366758 w 820"/>
                    <a:gd name="T73" fmla="*/ 825205 h 936"/>
                    <a:gd name="T74" fmla="*/ 370284 w 820"/>
                    <a:gd name="T75" fmla="*/ 717646 h 936"/>
                    <a:gd name="T76" fmla="*/ 370284 w 820"/>
                    <a:gd name="T77" fmla="*/ 661222 h 936"/>
                    <a:gd name="T78" fmla="*/ 373811 w 820"/>
                    <a:gd name="T79" fmla="*/ 507818 h 936"/>
                    <a:gd name="T80" fmla="*/ 424945 w 820"/>
                    <a:gd name="T81" fmla="*/ 486659 h 936"/>
                    <a:gd name="T82" fmla="*/ 574822 w 820"/>
                    <a:gd name="T83" fmla="*/ 548373 h 936"/>
                    <a:gd name="T84" fmla="*/ 624194 w 820"/>
                    <a:gd name="T85" fmla="*/ 576586 h 936"/>
                    <a:gd name="T86" fmla="*/ 715883 w 820"/>
                    <a:gd name="T87" fmla="*/ 625957 h 936"/>
                    <a:gd name="T88" fmla="*/ 363231 w 820"/>
                    <a:gd name="T89" fmla="*/ 481370 h 936"/>
                    <a:gd name="T90" fmla="*/ 324440 w 820"/>
                    <a:gd name="T91" fmla="*/ 469027 h 936"/>
                    <a:gd name="T92" fmla="*/ 296227 w 820"/>
                    <a:gd name="T93" fmla="*/ 424945 h 936"/>
                    <a:gd name="T94" fmla="*/ 299754 w 820"/>
                    <a:gd name="T95" fmla="*/ 384390 h 936"/>
                    <a:gd name="T96" fmla="*/ 336782 w 820"/>
                    <a:gd name="T97" fmla="*/ 347362 h 936"/>
                    <a:gd name="T98" fmla="*/ 377337 w 820"/>
                    <a:gd name="T99" fmla="*/ 343835 h 936"/>
                    <a:gd name="T100" fmla="*/ 421419 w 820"/>
                    <a:gd name="T101" fmla="*/ 373811 h 936"/>
                    <a:gd name="T102" fmla="*/ 431998 w 820"/>
                    <a:gd name="T103" fmla="*/ 412603 h 936"/>
                    <a:gd name="T104" fmla="*/ 412602 w 820"/>
                    <a:gd name="T105" fmla="*/ 460210 h 936"/>
                    <a:gd name="T106" fmla="*/ 363231 w 820"/>
                    <a:gd name="T107" fmla="*/ 481370 h 9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</a:gdLst>
                  <a:ahLst/>
                  <a:cxnLst>
                    <a:cxn ang="T108">
                      <a:pos x="T0" y="T1"/>
                    </a:cxn>
                    <a:cxn ang="T109">
                      <a:pos x="T2" y="T3"/>
                    </a:cxn>
                    <a:cxn ang="T110">
                      <a:pos x="T4" y="T5"/>
                    </a:cxn>
                    <a:cxn ang="T111">
                      <a:pos x="T6" y="T7"/>
                    </a:cxn>
                    <a:cxn ang="T112">
                      <a:pos x="T8" y="T9"/>
                    </a:cxn>
                    <a:cxn ang="T113">
                      <a:pos x="T10" y="T11"/>
                    </a:cxn>
                    <a:cxn ang="T114">
                      <a:pos x="T12" y="T13"/>
                    </a:cxn>
                    <a:cxn ang="T115">
                      <a:pos x="T14" y="T15"/>
                    </a:cxn>
                    <a:cxn ang="T116">
                      <a:pos x="T16" y="T17"/>
                    </a:cxn>
                    <a:cxn ang="T117">
                      <a:pos x="T18" y="T19"/>
                    </a:cxn>
                    <a:cxn ang="T118">
                      <a:pos x="T20" y="T21"/>
                    </a:cxn>
                    <a:cxn ang="T119">
                      <a:pos x="T22" y="T23"/>
                    </a:cxn>
                    <a:cxn ang="T120">
                      <a:pos x="T24" y="T25"/>
                    </a:cxn>
                    <a:cxn ang="T121">
                      <a:pos x="T26" y="T27"/>
                    </a:cxn>
                    <a:cxn ang="T122">
                      <a:pos x="T28" y="T29"/>
                    </a:cxn>
                    <a:cxn ang="T123">
                      <a:pos x="T30" y="T31"/>
                    </a:cxn>
                    <a:cxn ang="T124">
                      <a:pos x="T32" y="T33"/>
                    </a:cxn>
                    <a:cxn ang="T125">
                      <a:pos x="T34" y="T35"/>
                    </a:cxn>
                    <a:cxn ang="T126">
                      <a:pos x="T36" y="T37"/>
                    </a:cxn>
                    <a:cxn ang="T127">
                      <a:pos x="T38" y="T39"/>
                    </a:cxn>
                    <a:cxn ang="T128">
                      <a:pos x="T40" y="T41"/>
                    </a:cxn>
                    <a:cxn ang="T129">
                      <a:pos x="T42" y="T43"/>
                    </a:cxn>
                    <a:cxn ang="T130">
                      <a:pos x="T44" y="T45"/>
                    </a:cxn>
                    <a:cxn ang="T131">
                      <a:pos x="T46" y="T47"/>
                    </a:cxn>
                    <a:cxn ang="T132">
                      <a:pos x="T48" y="T49"/>
                    </a:cxn>
                    <a:cxn ang="T133">
                      <a:pos x="T50" y="T51"/>
                    </a:cxn>
                    <a:cxn ang="T134">
                      <a:pos x="T52" y="T53"/>
                    </a:cxn>
                    <a:cxn ang="T135">
                      <a:pos x="T54" y="T55"/>
                    </a:cxn>
                    <a:cxn ang="T136">
                      <a:pos x="T56" y="T57"/>
                    </a:cxn>
                    <a:cxn ang="T137">
                      <a:pos x="T58" y="T59"/>
                    </a:cxn>
                    <a:cxn ang="T138">
                      <a:pos x="T60" y="T61"/>
                    </a:cxn>
                    <a:cxn ang="T139">
                      <a:pos x="T62" y="T63"/>
                    </a:cxn>
                    <a:cxn ang="T140">
                      <a:pos x="T64" y="T65"/>
                    </a:cxn>
                    <a:cxn ang="T141">
                      <a:pos x="T66" y="T67"/>
                    </a:cxn>
                    <a:cxn ang="T142">
                      <a:pos x="T68" y="T69"/>
                    </a:cxn>
                    <a:cxn ang="T143">
                      <a:pos x="T70" y="T71"/>
                    </a:cxn>
                    <a:cxn ang="T144">
                      <a:pos x="T72" y="T73"/>
                    </a:cxn>
                    <a:cxn ang="T145">
                      <a:pos x="T74" y="T75"/>
                    </a:cxn>
                    <a:cxn ang="T146">
                      <a:pos x="T76" y="T77"/>
                    </a:cxn>
                    <a:cxn ang="T147">
                      <a:pos x="T78" y="T79"/>
                    </a:cxn>
                    <a:cxn ang="T148">
                      <a:pos x="T80" y="T81"/>
                    </a:cxn>
                    <a:cxn ang="T149">
                      <a:pos x="T82" y="T83"/>
                    </a:cxn>
                    <a:cxn ang="T150">
                      <a:pos x="T84" y="T85"/>
                    </a:cxn>
                    <a:cxn ang="T151">
                      <a:pos x="T86" y="T87"/>
                    </a:cxn>
                    <a:cxn ang="T152">
                      <a:pos x="T88" y="T89"/>
                    </a:cxn>
                    <a:cxn ang="T153">
                      <a:pos x="T90" y="T91"/>
                    </a:cxn>
                    <a:cxn ang="T154">
                      <a:pos x="T92" y="T93"/>
                    </a:cxn>
                    <a:cxn ang="T155">
                      <a:pos x="T94" y="T95"/>
                    </a:cxn>
                    <a:cxn ang="T156">
                      <a:pos x="T96" y="T97"/>
                    </a:cxn>
                    <a:cxn ang="T157">
                      <a:pos x="T98" y="T99"/>
                    </a:cxn>
                    <a:cxn ang="T158">
                      <a:pos x="T100" y="T101"/>
                    </a:cxn>
                    <a:cxn ang="T159">
                      <a:pos x="T102" y="T103"/>
                    </a:cxn>
                    <a:cxn ang="T160">
                      <a:pos x="T104" y="T105"/>
                    </a:cxn>
                    <a:cxn ang="T161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77"/>
                  </a:srgb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5" name="Freeform 77"/>
                <p:cNvSpPr>
                  <a:spLocks noChangeAspect="1" noEditPoints="1"/>
                </p:cNvSpPr>
                <p:nvPr/>
              </p:nvSpPr>
              <p:spPr bwMode="auto">
                <a:xfrm rot="-642487">
                  <a:off x="7869058" y="3830515"/>
                  <a:ext cx="639682" cy="729516"/>
                </a:xfrm>
                <a:custGeom>
                  <a:avLst/>
                  <a:gdLst>
                    <a:gd name="T0" fmla="*/ 556043 w 826"/>
                    <a:gd name="T1" fmla="*/ 490991 h 942"/>
                    <a:gd name="T2" fmla="*/ 610254 w 826"/>
                    <a:gd name="T3" fmla="*/ 441427 h 942"/>
                    <a:gd name="T4" fmla="*/ 419743 w 826"/>
                    <a:gd name="T5" fmla="*/ 365532 h 942"/>
                    <a:gd name="T6" fmla="*/ 610254 w 826"/>
                    <a:gd name="T7" fmla="*/ 291187 h 942"/>
                    <a:gd name="T8" fmla="*/ 559141 w 826"/>
                    <a:gd name="T9" fmla="*/ 243172 h 942"/>
                    <a:gd name="T10" fmla="*/ 579276 w 826"/>
                    <a:gd name="T11" fmla="*/ 230781 h 942"/>
                    <a:gd name="T12" fmla="*/ 565336 w 826"/>
                    <a:gd name="T13" fmla="*/ 213744 h 942"/>
                    <a:gd name="T14" fmla="*/ 545201 w 826"/>
                    <a:gd name="T15" fmla="*/ 224586 h 942"/>
                    <a:gd name="T16" fmla="*/ 529712 w 826"/>
                    <a:gd name="T17" fmla="*/ 151789 h 942"/>
                    <a:gd name="T18" fmla="*/ 370179 w 826"/>
                    <a:gd name="T19" fmla="*/ 278796 h 942"/>
                    <a:gd name="T20" fmla="*/ 399608 w 826"/>
                    <a:gd name="T21" fmla="*/ 77443 h 942"/>
                    <a:gd name="T22" fmla="*/ 333006 w 826"/>
                    <a:gd name="T23" fmla="*/ 96030 h 942"/>
                    <a:gd name="T24" fmla="*/ 333006 w 826"/>
                    <a:gd name="T25" fmla="*/ 72797 h 942"/>
                    <a:gd name="T26" fmla="*/ 311322 w 826"/>
                    <a:gd name="T27" fmla="*/ 75894 h 942"/>
                    <a:gd name="T28" fmla="*/ 309773 w 826"/>
                    <a:gd name="T29" fmla="*/ 99127 h 942"/>
                    <a:gd name="T30" fmla="*/ 240074 w 826"/>
                    <a:gd name="T31" fmla="*/ 77443 h 942"/>
                    <a:gd name="T32" fmla="*/ 272601 w 826"/>
                    <a:gd name="T33" fmla="*/ 278796 h 942"/>
                    <a:gd name="T34" fmla="*/ 109970 w 826"/>
                    <a:gd name="T35" fmla="*/ 151789 h 942"/>
                    <a:gd name="T36" fmla="*/ 92932 w 826"/>
                    <a:gd name="T37" fmla="*/ 219939 h 942"/>
                    <a:gd name="T38" fmla="*/ 72797 w 826"/>
                    <a:gd name="T39" fmla="*/ 209097 h 942"/>
                    <a:gd name="T40" fmla="*/ 65052 w 826"/>
                    <a:gd name="T41" fmla="*/ 229232 h 942"/>
                    <a:gd name="T42" fmla="*/ 85188 w 826"/>
                    <a:gd name="T43" fmla="*/ 241623 h 942"/>
                    <a:gd name="T44" fmla="*/ 30977 w 826"/>
                    <a:gd name="T45" fmla="*/ 291187 h 942"/>
                    <a:gd name="T46" fmla="*/ 224586 w 826"/>
                    <a:gd name="T47" fmla="*/ 365532 h 942"/>
                    <a:gd name="T48" fmla="*/ 30977 w 826"/>
                    <a:gd name="T49" fmla="*/ 441427 h 942"/>
                    <a:gd name="T50" fmla="*/ 80541 w 826"/>
                    <a:gd name="T51" fmla="*/ 489442 h 942"/>
                    <a:gd name="T52" fmla="*/ 61955 w 826"/>
                    <a:gd name="T53" fmla="*/ 501833 h 942"/>
                    <a:gd name="T54" fmla="*/ 74346 w 826"/>
                    <a:gd name="T55" fmla="*/ 518870 h 942"/>
                    <a:gd name="T56" fmla="*/ 94481 w 826"/>
                    <a:gd name="T57" fmla="*/ 508028 h 942"/>
                    <a:gd name="T58" fmla="*/ 109970 w 826"/>
                    <a:gd name="T59" fmla="*/ 579276 h 942"/>
                    <a:gd name="T60" fmla="*/ 272601 w 826"/>
                    <a:gd name="T61" fmla="*/ 452269 h 942"/>
                    <a:gd name="T62" fmla="*/ 240074 w 826"/>
                    <a:gd name="T63" fmla="*/ 655170 h 942"/>
                    <a:gd name="T64" fmla="*/ 306676 w 826"/>
                    <a:gd name="T65" fmla="*/ 635035 h 942"/>
                    <a:gd name="T66" fmla="*/ 308224 w 826"/>
                    <a:gd name="T67" fmla="*/ 658268 h 942"/>
                    <a:gd name="T68" fmla="*/ 329909 w 826"/>
                    <a:gd name="T69" fmla="*/ 655170 h 942"/>
                    <a:gd name="T70" fmla="*/ 329909 w 826"/>
                    <a:gd name="T71" fmla="*/ 631937 h 942"/>
                    <a:gd name="T72" fmla="*/ 399608 w 826"/>
                    <a:gd name="T73" fmla="*/ 653622 h 942"/>
                    <a:gd name="T74" fmla="*/ 370179 w 826"/>
                    <a:gd name="T75" fmla="*/ 452269 h 942"/>
                    <a:gd name="T76" fmla="*/ 529712 w 826"/>
                    <a:gd name="T77" fmla="*/ 579276 h 942"/>
                    <a:gd name="T78" fmla="*/ 546750 w 826"/>
                    <a:gd name="T79" fmla="*/ 511126 h 942"/>
                    <a:gd name="T80" fmla="*/ 566885 w 826"/>
                    <a:gd name="T81" fmla="*/ 521968 h 942"/>
                    <a:gd name="T82" fmla="*/ 574630 w 826"/>
                    <a:gd name="T83" fmla="*/ 501833 h 942"/>
                    <a:gd name="T84" fmla="*/ 291187 w 826"/>
                    <a:gd name="T85" fmla="*/ 421292 h 942"/>
                    <a:gd name="T86" fmla="*/ 353142 w 826"/>
                    <a:gd name="T87" fmla="*/ 309773 h 942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</a:gdLst>
                  <a:ahLst/>
                  <a:cxnLst>
                    <a:cxn ang="T88">
                      <a:pos x="T0" y="T1"/>
                    </a:cxn>
                    <a:cxn ang="T89">
                      <a:pos x="T2" y="T3"/>
                    </a:cxn>
                    <a:cxn ang="T90">
                      <a:pos x="T4" y="T5"/>
                    </a:cxn>
                    <a:cxn ang="T91">
                      <a:pos x="T6" y="T7"/>
                    </a:cxn>
                    <a:cxn ang="T92">
                      <a:pos x="T8" y="T9"/>
                    </a:cxn>
                    <a:cxn ang="T93">
                      <a:pos x="T10" y="T11"/>
                    </a:cxn>
                    <a:cxn ang="T94">
                      <a:pos x="T12" y="T13"/>
                    </a:cxn>
                    <a:cxn ang="T95">
                      <a:pos x="T14" y="T15"/>
                    </a:cxn>
                    <a:cxn ang="T96">
                      <a:pos x="T16" y="T17"/>
                    </a:cxn>
                    <a:cxn ang="T97">
                      <a:pos x="T18" y="T19"/>
                    </a:cxn>
                    <a:cxn ang="T98">
                      <a:pos x="T20" y="T21"/>
                    </a:cxn>
                    <a:cxn ang="T99">
                      <a:pos x="T22" y="T23"/>
                    </a:cxn>
                    <a:cxn ang="T100">
                      <a:pos x="T24" y="T25"/>
                    </a:cxn>
                    <a:cxn ang="T101">
                      <a:pos x="T26" y="T27"/>
                    </a:cxn>
                    <a:cxn ang="T102">
                      <a:pos x="T28" y="T29"/>
                    </a:cxn>
                    <a:cxn ang="T103">
                      <a:pos x="T30" y="T31"/>
                    </a:cxn>
                    <a:cxn ang="T104">
                      <a:pos x="T32" y="T33"/>
                    </a:cxn>
                    <a:cxn ang="T105">
                      <a:pos x="T34" y="T35"/>
                    </a:cxn>
                    <a:cxn ang="T106">
                      <a:pos x="T36" y="T37"/>
                    </a:cxn>
                    <a:cxn ang="T107">
                      <a:pos x="T38" y="T39"/>
                    </a:cxn>
                    <a:cxn ang="T108">
                      <a:pos x="T40" y="T41"/>
                    </a:cxn>
                    <a:cxn ang="T109">
                      <a:pos x="T42" y="T43"/>
                    </a:cxn>
                    <a:cxn ang="T110">
                      <a:pos x="T44" y="T45"/>
                    </a:cxn>
                    <a:cxn ang="T111">
                      <a:pos x="T46" y="T47"/>
                    </a:cxn>
                    <a:cxn ang="T112">
                      <a:pos x="T48" y="T49"/>
                    </a:cxn>
                    <a:cxn ang="T113">
                      <a:pos x="T50" y="T51"/>
                    </a:cxn>
                    <a:cxn ang="T114">
                      <a:pos x="T52" y="T53"/>
                    </a:cxn>
                    <a:cxn ang="T115">
                      <a:pos x="T54" y="T55"/>
                    </a:cxn>
                    <a:cxn ang="T116">
                      <a:pos x="T56" y="T57"/>
                    </a:cxn>
                    <a:cxn ang="T117">
                      <a:pos x="T58" y="T59"/>
                    </a:cxn>
                    <a:cxn ang="T118">
                      <a:pos x="T60" y="T61"/>
                    </a:cxn>
                    <a:cxn ang="T119">
                      <a:pos x="T62" y="T63"/>
                    </a:cxn>
                    <a:cxn ang="T120">
                      <a:pos x="T64" y="T65"/>
                    </a:cxn>
                    <a:cxn ang="T121">
                      <a:pos x="T66" y="T67"/>
                    </a:cxn>
                    <a:cxn ang="T122">
                      <a:pos x="T68" y="T69"/>
                    </a:cxn>
                    <a:cxn ang="T123">
                      <a:pos x="T70" y="T71"/>
                    </a:cxn>
                    <a:cxn ang="T124">
                      <a:pos x="T72" y="T73"/>
                    </a:cxn>
                    <a:cxn ang="T125">
                      <a:pos x="T74" y="T75"/>
                    </a:cxn>
                    <a:cxn ang="T126">
                      <a:pos x="T76" y="T77"/>
                    </a:cxn>
                    <a:cxn ang="T127">
                      <a:pos x="T78" y="T79"/>
                    </a:cxn>
                    <a:cxn ang="T128">
                      <a:pos x="T80" y="T81"/>
                    </a:cxn>
                    <a:cxn ang="T129">
                      <a:pos x="T82" y="T83"/>
                    </a:cxn>
                    <a:cxn ang="T130">
                      <a:pos x="T84" y="T85"/>
                    </a:cxn>
                    <a:cxn ang="T131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EFFFF">
                      <a:alpha val="25882"/>
                    </a:srgbClr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6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666443 w 628"/>
                    <a:gd name="T1" fmla="*/ 585884 h 712"/>
                    <a:gd name="T2" fmla="*/ 729914 w 628"/>
                    <a:gd name="T3" fmla="*/ 524855 h 712"/>
                    <a:gd name="T4" fmla="*/ 488237 w 628"/>
                    <a:gd name="T5" fmla="*/ 456502 h 712"/>
                    <a:gd name="T6" fmla="*/ 490678 w 628"/>
                    <a:gd name="T7" fmla="*/ 432090 h 712"/>
                    <a:gd name="T8" fmla="*/ 620061 w 628"/>
                    <a:gd name="T9" fmla="*/ 310031 h 712"/>
                    <a:gd name="T10" fmla="*/ 639590 w 628"/>
                    <a:gd name="T11" fmla="*/ 300266 h 712"/>
                    <a:gd name="T12" fmla="*/ 756767 w 628"/>
                    <a:gd name="T13" fmla="*/ 288060 h 712"/>
                    <a:gd name="T14" fmla="*/ 756767 w 628"/>
                    <a:gd name="T15" fmla="*/ 207501 h 712"/>
                    <a:gd name="T16" fmla="*/ 681091 w 628"/>
                    <a:gd name="T17" fmla="*/ 175765 h 712"/>
                    <a:gd name="T18" fmla="*/ 649355 w 628"/>
                    <a:gd name="T19" fmla="*/ 180648 h 712"/>
                    <a:gd name="T20" fmla="*/ 549267 w 628"/>
                    <a:gd name="T21" fmla="*/ 322236 h 712"/>
                    <a:gd name="T22" fmla="*/ 439413 w 628"/>
                    <a:gd name="T23" fmla="*/ 339325 h 712"/>
                    <a:gd name="T24" fmla="*/ 395472 w 628"/>
                    <a:gd name="T25" fmla="*/ 166001 h 712"/>
                    <a:gd name="T26" fmla="*/ 395472 w 628"/>
                    <a:gd name="T27" fmla="*/ 144030 h 712"/>
                    <a:gd name="T28" fmla="*/ 446737 w 628"/>
                    <a:gd name="T29" fmla="*/ 36618 h 712"/>
                    <a:gd name="T30" fmla="*/ 375942 w 628"/>
                    <a:gd name="T31" fmla="*/ 0 h 712"/>
                    <a:gd name="T32" fmla="*/ 310030 w 628"/>
                    <a:gd name="T33" fmla="*/ 43941 h 712"/>
                    <a:gd name="T34" fmla="*/ 297825 w 628"/>
                    <a:gd name="T35" fmla="*/ 75677 h 712"/>
                    <a:gd name="T36" fmla="*/ 371060 w 628"/>
                    <a:gd name="T37" fmla="*/ 231913 h 712"/>
                    <a:gd name="T38" fmla="*/ 332001 w 628"/>
                    <a:gd name="T39" fmla="*/ 339325 h 712"/>
                    <a:gd name="T40" fmla="*/ 158677 w 628"/>
                    <a:gd name="T41" fmla="*/ 285619 h 712"/>
                    <a:gd name="T42" fmla="*/ 139148 w 628"/>
                    <a:gd name="T43" fmla="*/ 275854 h 712"/>
                    <a:gd name="T44" fmla="*/ 70794 w 628"/>
                    <a:gd name="T45" fmla="*/ 178207 h 712"/>
                    <a:gd name="T46" fmla="*/ 0 w 628"/>
                    <a:gd name="T47" fmla="*/ 219707 h 712"/>
                    <a:gd name="T48" fmla="*/ 9765 w 628"/>
                    <a:gd name="T49" fmla="*/ 300266 h 712"/>
                    <a:gd name="T50" fmla="*/ 31735 w 628"/>
                    <a:gd name="T51" fmla="*/ 327119 h 712"/>
                    <a:gd name="T52" fmla="*/ 202618 w 628"/>
                    <a:gd name="T53" fmla="*/ 341766 h 712"/>
                    <a:gd name="T54" fmla="*/ 278295 w 628"/>
                    <a:gd name="T55" fmla="*/ 432090 h 712"/>
                    <a:gd name="T56" fmla="*/ 197736 w 628"/>
                    <a:gd name="T57" fmla="*/ 519972 h 712"/>
                    <a:gd name="T58" fmla="*/ 31735 w 628"/>
                    <a:gd name="T59" fmla="*/ 537061 h 712"/>
                    <a:gd name="T60" fmla="*/ 9765 w 628"/>
                    <a:gd name="T61" fmla="*/ 563914 h 712"/>
                    <a:gd name="T62" fmla="*/ 0 w 628"/>
                    <a:gd name="T63" fmla="*/ 642032 h 712"/>
                    <a:gd name="T64" fmla="*/ 70794 w 628"/>
                    <a:gd name="T65" fmla="*/ 685973 h 712"/>
                    <a:gd name="T66" fmla="*/ 139148 w 628"/>
                    <a:gd name="T67" fmla="*/ 583443 h 712"/>
                    <a:gd name="T68" fmla="*/ 161118 w 628"/>
                    <a:gd name="T69" fmla="*/ 571237 h 712"/>
                    <a:gd name="T70" fmla="*/ 312472 w 628"/>
                    <a:gd name="T71" fmla="*/ 510208 h 712"/>
                    <a:gd name="T72" fmla="*/ 366178 w 628"/>
                    <a:gd name="T73" fmla="*/ 637149 h 712"/>
                    <a:gd name="T74" fmla="*/ 297825 w 628"/>
                    <a:gd name="T75" fmla="*/ 788503 h 712"/>
                    <a:gd name="T76" fmla="*/ 310030 w 628"/>
                    <a:gd name="T77" fmla="*/ 820238 h 712"/>
                    <a:gd name="T78" fmla="*/ 371060 w 628"/>
                    <a:gd name="T79" fmla="*/ 869062 h 712"/>
                    <a:gd name="T80" fmla="*/ 446737 w 628"/>
                    <a:gd name="T81" fmla="*/ 827562 h 712"/>
                    <a:gd name="T82" fmla="*/ 393031 w 628"/>
                    <a:gd name="T83" fmla="*/ 717709 h 712"/>
                    <a:gd name="T84" fmla="*/ 393031 w 628"/>
                    <a:gd name="T85" fmla="*/ 693297 h 712"/>
                    <a:gd name="T86" fmla="*/ 415001 w 628"/>
                    <a:gd name="T87" fmla="*/ 534620 h 712"/>
                    <a:gd name="T88" fmla="*/ 551708 w 628"/>
                    <a:gd name="T89" fmla="*/ 546826 h 712"/>
                    <a:gd name="T90" fmla="*/ 649355 w 628"/>
                    <a:gd name="T91" fmla="*/ 683532 h 712"/>
                    <a:gd name="T92" fmla="*/ 681091 w 628"/>
                    <a:gd name="T93" fmla="*/ 688414 h 712"/>
                    <a:gd name="T94" fmla="*/ 754326 w 628"/>
                    <a:gd name="T95" fmla="*/ 659120 h 712"/>
                    <a:gd name="T96" fmla="*/ 756767 w 628"/>
                    <a:gd name="T97" fmla="*/ 573679 h 712"/>
                    <a:gd name="T98" fmla="*/ 371060 w 628"/>
                    <a:gd name="T99" fmla="*/ 498002 h 712"/>
                    <a:gd name="T100" fmla="*/ 336883 w 628"/>
                    <a:gd name="T101" fmla="*/ 480914 h 712"/>
                    <a:gd name="T102" fmla="*/ 317354 w 628"/>
                    <a:gd name="T103" fmla="*/ 444296 h 712"/>
                    <a:gd name="T104" fmla="*/ 317354 w 628"/>
                    <a:gd name="T105" fmla="*/ 417443 h 712"/>
                    <a:gd name="T106" fmla="*/ 336883 w 628"/>
                    <a:gd name="T107" fmla="*/ 383266 h 712"/>
                    <a:gd name="T108" fmla="*/ 371060 w 628"/>
                    <a:gd name="T109" fmla="*/ 366178 h 712"/>
                    <a:gd name="T110" fmla="*/ 397913 w 628"/>
                    <a:gd name="T111" fmla="*/ 366178 h 712"/>
                    <a:gd name="T112" fmla="*/ 432090 w 628"/>
                    <a:gd name="T113" fmla="*/ 383266 h 712"/>
                    <a:gd name="T114" fmla="*/ 451619 w 628"/>
                    <a:gd name="T115" fmla="*/ 417443 h 712"/>
                    <a:gd name="T116" fmla="*/ 451619 w 628"/>
                    <a:gd name="T117" fmla="*/ 444296 h 712"/>
                    <a:gd name="T118" fmla="*/ 432090 w 628"/>
                    <a:gd name="T119" fmla="*/ 480914 h 712"/>
                    <a:gd name="T120" fmla="*/ 397913 w 628"/>
                    <a:gd name="T121" fmla="*/ 498002 h 712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60000 65536"/>
                    <a:gd name="T169" fmla="*/ 0 60000 65536"/>
                    <a:gd name="T170" fmla="*/ 0 60000 65536"/>
                    <a:gd name="T171" fmla="*/ 0 60000 65536"/>
                    <a:gd name="T172" fmla="*/ 0 60000 65536"/>
                    <a:gd name="T173" fmla="*/ 0 60000 65536"/>
                    <a:gd name="T174" fmla="*/ 0 60000 65536"/>
                    <a:gd name="T175" fmla="*/ 0 60000 65536"/>
                    <a:gd name="T176" fmla="*/ 0 60000 65536"/>
                    <a:gd name="T177" fmla="*/ 0 60000 65536"/>
                    <a:gd name="T178" fmla="*/ 0 60000 65536"/>
                    <a:gd name="T179" fmla="*/ 0 60000 65536"/>
                    <a:gd name="T180" fmla="*/ 0 60000 65536"/>
                    <a:gd name="T181" fmla="*/ 0 60000 65536"/>
                    <a:gd name="T182" fmla="*/ 0 60000 65536"/>
                  </a:gdLst>
                  <a:ahLst/>
                  <a:cxnLst>
                    <a:cxn ang="T122">
                      <a:pos x="T0" y="T1"/>
                    </a:cxn>
                    <a:cxn ang="T123">
                      <a:pos x="T2" y="T3"/>
                    </a:cxn>
                    <a:cxn ang="T124">
                      <a:pos x="T4" y="T5"/>
                    </a:cxn>
                    <a:cxn ang="T125">
                      <a:pos x="T6" y="T7"/>
                    </a:cxn>
                    <a:cxn ang="T126">
                      <a:pos x="T8" y="T9"/>
                    </a:cxn>
                    <a:cxn ang="T127">
                      <a:pos x="T10" y="T11"/>
                    </a:cxn>
                    <a:cxn ang="T128">
                      <a:pos x="T12" y="T13"/>
                    </a:cxn>
                    <a:cxn ang="T129">
                      <a:pos x="T14" y="T15"/>
                    </a:cxn>
                    <a:cxn ang="T130">
                      <a:pos x="T16" y="T17"/>
                    </a:cxn>
                    <a:cxn ang="T131">
                      <a:pos x="T18" y="T19"/>
                    </a:cxn>
                    <a:cxn ang="T132">
                      <a:pos x="T20" y="T21"/>
                    </a:cxn>
                    <a:cxn ang="T133">
                      <a:pos x="T22" y="T23"/>
                    </a:cxn>
                    <a:cxn ang="T134">
                      <a:pos x="T24" y="T25"/>
                    </a:cxn>
                    <a:cxn ang="T135">
                      <a:pos x="T26" y="T27"/>
                    </a:cxn>
                    <a:cxn ang="T136">
                      <a:pos x="T28" y="T29"/>
                    </a:cxn>
                    <a:cxn ang="T137">
                      <a:pos x="T30" y="T31"/>
                    </a:cxn>
                    <a:cxn ang="T138">
                      <a:pos x="T32" y="T33"/>
                    </a:cxn>
                    <a:cxn ang="T139">
                      <a:pos x="T34" y="T35"/>
                    </a:cxn>
                    <a:cxn ang="T140">
                      <a:pos x="T36" y="T37"/>
                    </a:cxn>
                    <a:cxn ang="T141">
                      <a:pos x="T38" y="T39"/>
                    </a:cxn>
                    <a:cxn ang="T142">
                      <a:pos x="T40" y="T41"/>
                    </a:cxn>
                    <a:cxn ang="T143">
                      <a:pos x="T42" y="T43"/>
                    </a:cxn>
                    <a:cxn ang="T144">
                      <a:pos x="T44" y="T45"/>
                    </a:cxn>
                    <a:cxn ang="T145">
                      <a:pos x="T46" y="T47"/>
                    </a:cxn>
                    <a:cxn ang="T146">
                      <a:pos x="T48" y="T49"/>
                    </a:cxn>
                    <a:cxn ang="T147">
                      <a:pos x="T50" y="T51"/>
                    </a:cxn>
                    <a:cxn ang="T148">
                      <a:pos x="T52" y="T53"/>
                    </a:cxn>
                    <a:cxn ang="T149">
                      <a:pos x="T54" y="T55"/>
                    </a:cxn>
                    <a:cxn ang="T150">
                      <a:pos x="T56" y="T57"/>
                    </a:cxn>
                    <a:cxn ang="T151">
                      <a:pos x="T58" y="T59"/>
                    </a:cxn>
                    <a:cxn ang="T152">
                      <a:pos x="T60" y="T61"/>
                    </a:cxn>
                    <a:cxn ang="T153">
                      <a:pos x="T62" y="T63"/>
                    </a:cxn>
                    <a:cxn ang="T154">
                      <a:pos x="T64" y="T65"/>
                    </a:cxn>
                    <a:cxn ang="T155">
                      <a:pos x="T66" y="T67"/>
                    </a:cxn>
                    <a:cxn ang="T156">
                      <a:pos x="T68" y="T69"/>
                    </a:cxn>
                    <a:cxn ang="T157">
                      <a:pos x="T70" y="T71"/>
                    </a:cxn>
                    <a:cxn ang="T158">
                      <a:pos x="T72" y="T73"/>
                    </a:cxn>
                    <a:cxn ang="T159">
                      <a:pos x="T74" y="T75"/>
                    </a:cxn>
                    <a:cxn ang="T160">
                      <a:pos x="T76" y="T77"/>
                    </a:cxn>
                    <a:cxn ang="T161">
                      <a:pos x="T78" y="T79"/>
                    </a:cxn>
                    <a:cxn ang="T162">
                      <a:pos x="T80" y="T81"/>
                    </a:cxn>
                    <a:cxn ang="T163">
                      <a:pos x="T82" y="T83"/>
                    </a:cxn>
                    <a:cxn ang="T164">
                      <a:pos x="T84" y="T85"/>
                    </a:cxn>
                    <a:cxn ang="T165">
                      <a:pos x="T86" y="T87"/>
                    </a:cxn>
                    <a:cxn ang="T166">
                      <a:pos x="T88" y="T89"/>
                    </a:cxn>
                    <a:cxn ang="T167">
                      <a:pos x="T90" y="T91"/>
                    </a:cxn>
                    <a:cxn ang="T168">
                      <a:pos x="T92" y="T93"/>
                    </a:cxn>
                    <a:cxn ang="T169">
                      <a:pos x="T94" y="T95"/>
                    </a:cxn>
                    <a:cxn ang="T170">
                      <a:pos x="T96" y="T97"/>
                    </a:cxn>
                    <a:cxn ang="T171">
                      <a:pos x="T98" y="T99"/>
                    </a:cxn>
                    <a:cxn ang="T172">
                      <a:pos x="T100" y="T101"/>
                    </a:cxn>
                    <a:cxn ang="T173">
                      <a:pos x="T102" y="T103"/>
                    </a:cxn>
                    <a:cxn ang="T174">
                      <a:pos x="T104" y="T105"/>
                    </a:cxn>
                    <a:cxn ang="T175">
                      <a:pos x="T106" y="T107"/>
                    </a:cxn>
                    <a:cxn ang="T176">
                      <a:pos x="T108" y="T109"/>
                    </a:cxn>
                    <a:cxn ang="T177">
                      <a:pos x="T110" y="T111"/>
                    </a:cxn>
                    <a:cxn ang="T178">
                      <a:pos x="T112" y="T113"/>
                    </a:cxn>
                    <a:cxn ang="T179">
                      <a:pos x="T114" y="T115"/>
                    </a:cxn>
                    <a:cxn ang="T180">
                      <a:pos x="T116" y="T117"/>
                    </a:cxn>
                    <a:cxn ang="T181">
                      <a:pos x="T118" y="T119"/>
                    </a:cxn>
                    <a:cxn ang="T182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77"/>
                  </a:srgb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/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39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6285 w 972"/>
                <a:gd name="T1" fmla="*/ 345532 h 548"/>
                <a:gd name="T2" fmla="*/ 863831 w 972"/>
                <a:gd name="T3" fmla="*/ 233033 h 548"/>
                <a:gd name="T4" fmla="*/ 976330 w 972"/>
                <a:gd name="T5" fmla="*/ 210935 h 548"/>
                <a:gd name="T6" fmla="*/ 958250 w 972"/>
                <a:gd name="T7" fmla="*/ 122543 h 548"/>
                <a:gd name="T8" fmla="*/ 857804 w 972"/>
                <a:gd name="T9" fmla="*/ 200891 h 548"/>
                <a:gd name="T10" fmla="*/ 837715 w 972"/>
                <a:gd name="T11" fmla="*/ 98437 h 548"/>
                <a:gd name="T12" fmla="*/ 745305 w 972"/>
                <a:gd name="T13" fmla="*/ 321425 h 548"/>
                <a:gd name="T14" fmla="*/ 717181 w 972"/>
                <a:gd name="T15" fmla="*/ 122543 h 548"/>
                <a:gd name="T16" fmla="*/ 638833 w 972"/>
                <a:gd name="T17" fmla="*/ 435933 h 548"/>
                <a:gd name="T18" fmla="*/ 616735 w 972"/>
                <a:gd name="T19" fmla="*/ 423880 h 548"/>
                <a:gd name="T20" fmla="*/ 578566 w 972"/>
                <a:gd name="T21" fmla="*/ 413835 h 548"/>
                <a:gd name="T22" fmla="*/ 554459 w 972"/>
                <a:gd name="T23" fmla="*/ 413835 h 548"/>
                <a:gd name="T24" fmla="*/ 504236 w 972"/>
                <a:gd name="T25" fmla="*/ 313390 h 548"/>
                <a:gd name="T26" fmla="*/ 590619 w 972"/>
                <a:gd name="T27" fmla="*/ 100445 h 548"/>
                <a:gd name="T28" fmla="*/ 441960 w 972"/>
                <a:gd name="T29" fmla="*/ 132588 h 548"/>
                <a:gd name="T30" fmla="*/ 480129 w 972"/>
                <a:gd name="T31" fmla="*/ 24107 h 548"/>
                <a:gd name="T32" fmla="*/ 395755 w 972"/>
                <a:gd name="T33" fmla="*/ 0 h 548"/>
                <a:gd name="T34" fmla="*/ 411826 w 972"/>
                <a:gd name="T35" fmla="*/ 124552 h 548"/>
                <a:gd name="T36" fmla="*/ 313390 w 972"/>
                <a:gd name="T37" fmla="*/ 88392 h 548"/>
                <a:gd name="T38" fmla="*/ 460040 w 972"/>
                <a:gd name="T39" fmla="*/ 279238 h 548"/>
                <a:gd name="T40" fmla="*/ 273212 w 972"/>
                <a:gd name="T41" fmla="*/ 204909 h 548"/>
                <a:gd name="T42" fmla="*/ 504236 w 972"/>
                <a:gd name="T43" fmla="*/ 427898 h 548"/>
                <a:gd name="T44" fmla="*/ 492183 w 972"/>
                <a:gd name="T45" fmla="*/ 433924 h 548"/>
                <a:gd name="T46" fmla="*/ 472094 w 972"/>
                <a:gd name="T47" fmla="*/ 449996 h 548"/>
                <a:gd name="T48" fmla="*/ 454014 w 972"/>
                <a:gd name="T49" fmla="*/ 470085 h 548"/>
                <a:gd name="T50" fmla="*/ 441960 w 972"/>
                <a:gd name="T51" fmla="*/ 492183 h 548"/>
                <a:gd name="T52" fmla="*/ 333479 w 972"/>
                <a:gd name="T53" fmla="*/ 484147 h 548"/>
                <a:gd name="T54" fmla="*/ 190846 w 972"/>
                <a:gd name="T55" fmla="*/ 303345 h 548"/>
                <a:gd name="T56" fmla="*/ 142633 w 972"/>
                <a:gd name="T57" fmla="*/ 447987 h 548"/>
                <a:gd name="T58" fmla="*/ 70312 w 972"/>
                <a:gd name="T59" fmla="*/ 361604 h 548"/>
                <a:gd name="T60" fmla="*/ 2009 w 972"/>
                <a:gd name="T61" fmla="*/ 421871 h 548"/>
                <a:gd name="T62" fmla="*/ 0 w 972"/>
                <a:gd name="T63" fmla="*/ 441960 h 548"/>
                <a:gd name="T64" fmla="*/ 34151 w 972"/>
                <a:gd name="T65" fmla="*/ 528343 h 548"/>
                <a:gd name="T66" fmla="*/ 142633 w 972"/>
                <a:gd name="T67" fmla="*/ 474102 h 548"/>
                <a:gd name="T68" fmla="*/ 214953 w 972"/>
                <a:gd name="T69" fmla="*/ 550441 h 548"/>
                <a:gd name="T70" fmla="*/ 311381 w 972"/>
                <a:gd name="T71" fmla="*/ 514281 h 548"/>
                <a:gd name="T72" fmla="*/ 429907 w 972"/>
                <a:gd name="T73" fmla="*/ 540396 h 548"/>
                <a:gd name="T74" fmla="*/ 466067 w 972"/>
                <a:gd name="T75" fmla="*/ 550441 h 548"/>
                <a:gd name="T76" fmla="*/ 468076 w 972"/>
                <a:gd name="T77" fmla="*/ 534370 h 548"/>
                <a:gd name="T78" fmla="*/ 476112 w 972"/>
                <a:gd name="T79" fmla="*/ 506245 h 548"/>
                <a:gd name="T80" fmla="*/ 494192 w 972"/>
                <a:gd name="T81" fmla="*/ 480129 h 548"/>
                <a:gd name="T82" fmla="*/ 518299 w 972"/>
                <a:gd name="T83" fmla="*/ 462049 h 548"/>
                <a:gd name="T84" fmla="*/ 534370 w 972"/>
                <a:gd name="T85" fmla="*/ 456022 h 548"/>
                <a:gd name="T86" fmla="*/ 572539 w 972"/>
                <a:gd name="T87" fmla="*/ 452004 h 548"/>
                <a:gd name="T88" fmla="*/ 608700 w 972"/>
                <a:gd name="T89" fmla="*/ 462049 h 548"/>
                <a:gd name="T90" fmla="*/ 636824 w 972"/>
                <a:gd name="T91" fmla="*/ 484147 h 548"/>
                <a:gd name="T92" fmla="*/ 656913 w 972"/>
                <a:gd name="T93" fmla="*/ 518298 h 548"/>
                <a:gd name="T94" fmla="*/ 660931 w 972"/>
                <a:gd name="T95" fmla="*/ 534370 h 548"/>
                <a:gd name="T96" fmla="*/ 699100 w 972"/>
                <a:gd name="T97" fmla="*/ 550441 h 548"/>
                <a:gd name="T98" fmla="*/ 697092 w 972"/>
                <a:gd name="T99" fmla="*/ 528343 h 548"/>
                <a:gd name="T100" fmla="*/ 693074 w 972"/>
                <a:gd name="T101" fmla="*/ 506245 h 548"/>
                <a:gd name="T102" fmla="*/ 683029 w 972"/>
                <a:gd name="T103" fmla="*/ 482138 h 548"/>
                <a:gd name="T104" fmla="*/ 666958 w 972"/>
                <a:gd name="T105" fmla="*/ 460040 h 548"/>
                <a:gd name="T106" fmla="*/ 966285 w 972"/>
                <a:gd name="T107" fmla="*/ 361604 h 54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77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5B3A719-7628-4ACE-BB36-EABFBF0948D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259476-3A1F-4ED8-A5B1-BD271E2E52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7" r:id="rId9"/>
    <p:sldLayoutId id="2147483705" r:id="rId10"/>
    <p:sldLayoutId id="2147483706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Trebuchet MS" pitchFamily="34" charset="0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raftwerk_weisweiler.jpg" TargetMode="External"/><Relationship Id="rId3" Type="http://schemas.openxmlformats.org/officeDocument/2006/relationships/hyperlink" Target="http://cs.wikipedia.org/wiki/Soubor:Batteries.jpg" TargetMode="External"/><Relationship Id="rId7" Type="http://schemas.openxmlformats.org/officeDocument/2006/relationships/hyperlink" Target="http://cs.wikipedia.org/wiki/Soubor:Reiserad-beladen.jpg" TargetMode="External"/><Relationship Id="rId12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Galvanick%C3%BD_%C4%8Dl%C3%A1nek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e/ee/Photo-CarBattery.jpg" TargetMode="External"/><Relationship Id="rId11" Type="http://schemas.openxmlformats.org/officeDocument/2006/relationships/hyperlink" Target="http://cs.wikipedia.org/wiki/Soubor:Hubble_01.jpg" TargetMode="External"/><Relationship Id="rId5" Type="http://schemas.openxmlformats.org/officeDocument/2006/relationships/hyperlink" Target="http://cs.wikipedia.org/wiki/Soubor:Skoda_Superb_rear_20080524.jpg" TargetMode="External"/><Relationship Id="rId10" Type="http://schemas.openxmlformats.org/officeDocument/2006/relationships/hyperlink" Target="http://cs.wikipedia.org/wiki/Soubor:Seebeck_effect_circuit_2.svg" TargetMode="External"/><Relationship Id="rId4" Type="http://schemas.openxmlformats.org/officeDocument/2006/relationships/hyperlink" Target="http://upload.wikimedia.org/wikipedia/commons/f/f4/ZnackaZdroje.jpg" TargetMode="External"/><Relationship Id="rId9" Type="http://schemas.openxmlformats.org/officeDocument/2006/relationships/hyperlink" Target="http://cs.wikipedia.org/wiki/Soubor:Hoover_dam_roto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3" y="476672"/>
            <a:ext cx="8145604" cy="6111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1538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5" descr="C:\Users\Masakr\AppData\Local\Microsoft\Windows\Temporary Internet Files\Content.IE5\OU67CJ4B\MP900442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9425" y="-3175"/>
            <a:ext cx="4857750" cy="379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4" descr="C:\Users\Masakr\AppData\Local\Microsoft\Windows\Temporary Internet Files\Content.IE5\KTK7XWFN\MP9004385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9688" y="1731963"/>
            <a:ext cx="2754312" cy="512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3" descr="C:\Users\Masakr\AppData\Local\Microsoft\Windows\Temporary Internet Files\Content.IE5\OU67CJ4B\MP9004384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113" y="-3175"/>
            <a:ext cx="2998788" cy="334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2" descr="C:\Users\Masakr\AppData\Local\Microsoft\Windows\Temporary Internet Files\Content.IE5\WA0JJT3W\MP9004371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113" y="2590800"/>
            <a:ext cx="6400801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90194" y="-3340"/>
            <a:ext cx="5053805" cy="17323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450" y="1700213"/>
            <a:ext cx="7116763" cy="14700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Zdroje </a:t>
            </a:r>
            <a:r>
              <a:rPr lang="cs-CZ" b="1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elektrického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b="1" u="sng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proudu</a:t>
            </a:r>
            <a:endParaRPr lang="cs-CZ" b="1" u="sng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1009442" y="1387058"/>
          <a:ext cx="3481387" cy="1113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099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79388" y="2500313"/>
            <a:ext cx="4897437" cy="3808412"/>
          </a:xfrm>
          <a:solidFill>
            <a:srgbClr val="FFFF00"/>
          </a:solidFill>
        </p:spPr>
        <p:txBody>
          <a:bodyPr/>
          <a:lstStyle/>
          <a:p>
            <a:pPr marL="285750" indent="-285750">
              <a:buFont typeface="Arial" charset="0"/>
              <a:buChar char="•"/>
            </a:pP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Salmiakový článek ( obyčejná baterie)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Alkalický článek (kvalitnější baterie)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Olovněný akumulátor ( automobil)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Alternátor (jízdní kolo)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Generátor (elektrárna)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Termočlánek (doplňkový zdroj)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Fotoelektrický článek( drůžice)</a:t>
            </a:r>
          </a:p>
          <a:p>
            <a:pPr marL="285750" indent="-285750">
              <a:buFont typeface="Arial" charset="0"/>
              <a:buChar char="•"/>
            </a:pPr>
            <a:endParaRPr lang="cs-CZ" sz="200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charset="0"/>
              <a:buChar char="•"/>
            </a:pPr>
            <a:endParaRPr lang="cs-CZ" sz="200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sz="quarter" idx="14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508104" y="1556792"/>
            <a:ext cx="3429000" cy="3429000"/>
          </a:xfr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95801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Salmiakový </a:t>
            </a:r>
            <a:r>
              <a:rPr lang="cs-CZ" sz="4000" b="1" u="sng" dirty="0" smtClean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článek </a:t>
            </a:r>
            <a:endParaRPr lang="cs-CZ" sz="4000" b="1" u="sng" dirty="0">
              <a:solidFill>
                <a:srgbClr val="800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Alkalický článek </a:t>
            </a:r>
            <a:endParaRPr lang="cs-CZ" sz="4000" b="1" u="sng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6147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109663" y="1824038"/>
            <a:ext cx="6924675" cy="4019550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7950" y="0"/>
            <a:ext cx="94329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Olověný </a:t>
            </a:r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akumulátor</a:t>
            </a:r>
            <a:endParaRPr lang="cs-CZ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17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187450" y="692150"/>
            <a:ext cx="1368425" cy="817563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0" y="-19050"/>
            <a:ext cx="9144000" cy="693578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Alternátor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8196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2138" y="3860800"/>
            <a:ext cx="4752975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0000"/>
              <a:lumOff val="80000"/>
            </a:schemeClr>
          </a:solidFill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FF99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Generátor</a:t>
            </a:r>
            <a:endParaRPr lang="cs-CZ" sz="4000" b="1" dirty="0">
              <a:solidFill>
                <a:srgbClr val="FF99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9219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348038" y="1628775"/>
            <a:ext cx="5795962" cy="4052888"/>
          </a:xfrm>
        </p:spPr>
      </p:pic>
      <p:pic>
        <p:nvPicPr>
          <p:cNvPr id="9220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98613"/>
            <a:ext cx="3382963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Termočlánek</a:t>
            </a:r>
            <a:endParaRPr lang="cs-CZ" sz="40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10243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113088" y="1806575"/>
            <a:ext cx="2917825" cy="4052888"/>
          </a:xfrm>
        </p:spPr>
      </p:pic>
      <p:sp>
        <p:nvSpPr>
          <p:cNvPr id="5" name="TextovéPole 4"/>
          <p:cNvSpPr txBox="1"/>
          <p:nvPr/>
        </p:nvSpPr>
        <p:spPr>
          <a:xfrm>
            <a:off x="2051050" y="5837238"/>
            <a:ext cx="4537075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 to pouze doplňkový zdroj!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0" y="1557338"/>
            <a:ext cx="9144000" cy="530066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40000"/>
              <a:lumOff val="60000"/>
            </a:schemeClr>
          </a:solidFill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rgbClr val="FF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Fotoelektrický článek</a:t>
            </a:r>
            <a:endParaRPr lang="cs-CZ" sz="4000" b="1" u="sng" dirty="0">
              <a:solidFill>
                <a:srgbClr val="FFCC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Zdroje: 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750" y="1628775"/>
            <a:ext cx="8064500" cy="39703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http://cs.wikipedia.org/wiki/Soubor:Smiley.svg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http://cs.wikipedia.org/wiki/Soubor:Galvanick%C3%BD_%C4%8Dl%C3%A1nek.svg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http://cs.wikipedia.org/wiki/Soubor:Batteries.jpg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http://upload.wikimedia.org/wikipedia/commons/f/f4/ZnackaZdroje.jpg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http://cs.wikipedia.org/wiki/Soubor:Skoda_Superb_rear_20080524.jpg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http://upload.wikimedia.org/wikipedia/commons/e/ee/Photo-CarBattery.jpg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http://cs.wikipedia.org/wiki/Soubor:Reiserad-beladen.jpg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http://cs.wikipedia.org/wiki/Soubor:Kraftwerk_weisweiler.jpg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http://cs.wikipedia.org/wiki/Soubor:Hoover_dam_rotor.jpg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10"/>
              </a:rPr>
              <a:t>http://cs.wikipedia.org/wiki/Soubor:Seebeck_effect_circuit_2.svg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  <a:hlinkClick r:id="rId11"/>
              </a:rPr>
              <a:t>http://cs.wikipedia.org/wiki/Soubor:Hubble_01.jpg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Další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obrázky: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hlinkClick r:id="rId12"/>
              </a:rPr>
              <a:t>www.office.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hlinkClick r:id="rId12"/>
              </a:rPr>
              <a:t>microsoft.com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60</TotalTime>
  <Words>105</Words>
  <Application>Microsoft Office PowerPoint</Application>
  <PresentationFormat>Předvádění na obrazovce (4:3)</PresentationFormat>
  <Paragraphs>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Winter</vt:lpstr>
      <vt:lpstr>Snímek 1</vt:lpstr>
      <vt:lpstr>Zdroje elektrického proudu</vt:lpstr>
      <vt:lpstr>Snímek 3</vt:lpstr>
      <vt:lpstr>Salmiakový článek </vt:lpstr>
      <vt:lpstr>Alkalický článek </vt:lpstr>
      <vt:lpstr>Olověný akumulátor</vt:lpstr>
      <vt:lpstr>Alternátor</vt:lpstr>
      <vt:lpstr>Generátor</vt:lpstr>
      <vt:lpstr>Termočlánek</vt:lpstr>
      <vt:lpstr>Fotoelektrický článek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elektrického proudu</dc:title>
  <dc:creator>Masakr</dc:creator>
  <cp:lastModifiedBy>Dum</cp:lastModifiedBy>
  <cp:revision>11</cp:revision>
  <dcterms:created xsi:type="dcterms:W3CDTF">2012-12-25T12:32:18Z</dcterms:created>
  <dcterms:modified xsi:type="dcterms:W3CDTF">2013-03-01T10:04:09Z</dcterms:modified>
</cp:coreProperties>
</file>