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4C2C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90" autoAdjust="0"/>
    <p:restoredTop sz="94660"/>
  </p:normalViewPr>
  <p:slideViewPr>
    <p:cSldViewPr>
      <p:cViewPr varScale="1">
        <p:scale>
          <a:sx n="70" d="100"/>
          <a:sy n="70" d="100"/>
        </p:scale>
        <p:origin x="-145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image" Target="../media/image11.JP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B3EC3D-36B7-4F07-A925-6555F2B443F5}" type="doc">
      <dgm:prSet loTypeId="urn:microsoft.com/office/officeart/2011/layout/TabList" loCatId="officeonline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E56662F-E140-4481-A302-3A5A3E5B8B57}">
      <dgm:prSet phldrT="[Text]"/>
      <dgm:spPr/>
      <dgm:t>
        <a:bodyPr/>
        <a:lstStyle/>
        <a:p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Sálání tepla 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447C1C0F-872B-4021-855B-D2D308D60E45}" type="parTrans" cxnId="{F944BDE8-F168-487A-81F5-585B176BA02B}">
      <dgm:prSet/>
      <dgm:spPr/>
      <dgm:t>
        <a:bodyPr/>
        <a:lstStyle/>
        <a:p>
          <a:endParaRPr lang="cs-CZ"/>
        </a:p>
      </dgm:t>
    </dgm:pt>
    <dgm:pt modelId="{0447F01E-E23A-40E3-964B-7260EEF31CD4}" type="sibTrans" cxnId="{F944BDE8-F168-487A-81F5-585B176BA02B}">
      <dgm:prSet/>
      <dgm:spPr/>
      <dgm:t>
        <a:bodyPr/>
        <a:lstStyle/>
        <a:p>
          <a:endParaRPr lang="cs-CZ"/>
        </a:p>
      </dgm:t>
    </dgm:pt>
    <dgm:pt modelId="{E6750816-3596-4EE8-8FF8-EC4E48006379}">
      <dgm:prSet phldrT="[Text]"/>
      <dgm:spPr>
        <a:solidFill>
          <a:srgbClr val="FFC000"/>
        </a:solidFill>
      </dgm:spPr>
      <dgm:t>
        <a:bodyPr/>
        <a:lstStyle/>
        <a:p>
          <a:pPr algn="l"/>
          <a:r>
            <a:rPr lang="cs-CZ" b="1" dirty="0" smtClean="0">
              <a:latin typeface="Times New Roman" pitchFamily="18" charset="0"/>
              <a:cs typeface="Times New Roman" pitchFamily="18" charset="0"/>
            </a:rPr>
            <a:t>1.Záření žárovky, sluneční světlo  </a:t>
          </a:r>
          <a:endParaRPr lang="cs-CZ" b="1" dirty="0">
            <a:latin typeface="Times New Roman" pitchFamily="18" charset="0"/>
            <a:cs typeface="Times New Roman" pitchFamily="18" charset="0"/>
          </a:endParaRPr>
        </a:p>
      </dgm:t>
    </dgm:pt>
    <dgm:pt modelId="{11150FA5-B720-4B55-B7E0-4D5F708F150C}" type="parTrans" cxnId="{32505EC0-CD86-4CA0-9448-C3C04095FF2C}">
      <dgm:prSet/>
      <dgm:spPr/>
      <dgm:t>
        <a:bodyPr/>
        <a:lstStyle/>
        <a:p>
          <a:endParaRPr lang="cs-CZ"/>
        </a:p>
      </dgm:t>
    </dgm:pt>
    <dgm:pt modelId="{1F0823C1-5117-4A23-8D66-CC2004994ED7}" type="sibTrans" cxnId="{32505EC0-CD86-4CA0-9448-C3C04095FF2C}">
      <dgm:prSet/>
      <dgm:spPr/>
      <dgm:t>
        <a:bodyPr/>
        <a:lstStyle/>
        <a:p>
          <a:endParaRPr lang="cs-CZ"/>
        </a:p>
      </dgm:t>
    </dgm:pt>
    <dgm:pt modelId="{661C95CC-D8FA-4FE5-8A38-D6714F1074FA}">
      <dgm:prSet phldrT="[Text]" custT="1"/>
      <dgm:spPr>
        <a:solidFill>
          <a:srgbClr val="FFC000"/>
        </a:solidFill>
      </dgm:spPr>
      <dgm:t>
        <a:bodyPr/>
        <a:lstStyle/>
        <a:p>
          <a:pPr algn="l"/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2. záření plazmatu ( oheň , oblouková lampa)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26689F4B-8FAC-44B7-ACE6-1E32C6BDFD9D}" type="parTrans" cxnId="{D9E6084E-08E7-4859-89B3-A9466EDD6806}">
      <dgm:prSet/>
      <dgm:spPr/>
      <dgm:t>
        <a:bodyPr/>
        <a:lstStyle/>
        <a:p>
          <a:endParaRPr lang="cs-CZ"/>
        </a:p>
      </dgm:t>
    </dgm:pt>
    <dgm:pt modelId="{ED315F7C-D925-4EE7-A476-9FE229FD6BC9}" type="sibTrans" cxnId="{D9E6084E-08E7-4859-89B3-A9466EDD6806}">
      <dgm:prSet/>
      <dgm:spPr/>
      <dgm:t>
        <a:bodyPr/>
        <a:lstStyle/>
        <a:p>
          <a:endParaRPr lang="cs-CZ"/>
        </a:p>
      </dgm:t>
    </dgm:pt>
    <dgm:pt modelId="{EF0C2D35-641F-422E-9AF1-3AEF70AFEEE0}">
      <dgm:prSet phldrT="[Text]"/>
      <dgm:spPr/>
      <dgm:t>
        <a:bodyPr/>
        <a:lstStyle/>
        <a:p>
          <a:r>
            <a:rPr lang="cs-CZ" b="1" dirty="0" err="1" smtClean="0">
              <a:latin typeface="Times New Roman" pitchFamily="18" charset="0"/>
              <a:cs typeface="Times New Roman" pitchFamily="18" charset="0"/>
            </a:rPr>
            <a:t>A.spekt.emise</a:t>
          </a:r>
          <a:r>
            <a:rPr lang="cs-CZ" b="1" dirty="0" smtClean="0">
              <a:latin typeface="Times New Roman" pitchFamily="18" charset="0"/>
              <a:cs typeface="Times New Roman" pitchFamily="18" charset="0"/>
            </a:rPr>
            <a:t> </a:t>
          </a:r>
          <a:endParaRPr lang="cs-CZ" b="1" dirty="0">
            <a:latin typeface="Times New Roman" pitchFamily="18" charset="0"/>
            <a:cs typeface="Times New Roman" pitchFamily="18" charset="0"/>
          </a:endParaRPr>
        </a:p>
      </dgm:t>
    </dgm:pt>
    <dgm:pt modelId="{4623FFC5-E4E4-4D10-BCB2-061CE2C8210C}" type="parTrans" cxnId="{46C3516A-6B99-4789-9CF0-BA9D8415B68C}">
      <dgm:prSet/>
      <dgm:spPr/>
      <dgm:t>
        <a:bodyPr/>
        <a:lstStyle/>
        <a:p>
          <a:endParaRPr lang="cs-CZ"/>
        </a:p>
      </dgm:t>
    </dgm:pt>
    <dgm:pt modelId="{43F6319A-2A9A-46EF-9F3C-465EE67ABF9D}" type="sibTrans" cxnId="{46C3516A-6B99-4789-9CF0-BA9D8415B68C}">
      <dgm:prSet/>
      <dgm:spPr/>
      <dgm:t>
        <a:bodyPr/>
        <a:lstStyle/>
        <a:p>
          <a:endParaRPr lang="cs-CZ"/>
        </a:p>
      </dgm:t>
    </dgm:pt>
    <dgm:pt modelId="{69F743D0-ACF7-4A84-9F53-DB9B48E08FA4}">
      <dgm:prSet phldrT="[Text]"/>
      <dgm:spPr>
        <a:solidFill>
          <a:srgbClr val="FF5050"/>
        </a:solidFill>
      </dgm:spPr>
      <dgm:t>
        <a:bodyPr/>
        <a:lstStyle/>
        <a:p>
          <a:pPr algn="l"/>
          <a:r>
            <a: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1. Laser a </a:t>
          </a:r>
          <a:r>
            <a:rPr lang="cs-CZ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maser</a:t>
          </a:r>
          <a:r>
            <a: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 </a:t>
          </a:r>
          <a:endParaRPr lang="cs-CZ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AAD47C4C-956B-4310-90C6-408F58774972}" type="parTrans" cxnId="{31A279C0-F32D-445D-992E-84B3D541B525}">
      <dgm:prSet/>
      <dgm:spPr/>
      <dgm:t>
        <a:bodyPr/>
        <a:lstStyle/>
        <a:p>
          <a:endParaRPr lang="cs-CZ"/>
        </a:p>
      </dgm:t>
    </dgm:pt>
    <dgm:pt modelId="{B4C5A317-66CF-4909-8603-5C0DA8869998}" type="sibTrans" cxnId="{31A279C0-F32D-445D-992E-84B3D541B525}">
      <dgm:prSet/>
      <dgm:spPr/>
      <dgm:t>
        <a:bodyPr/>
        <a:lstStyle/>
        <a:p>
          <a:endParaRPr lang="cs-CZ"/>
        </a:p>
      </dgm:t>
    </dgm:pt>
    <dgm:pt modelId="{69E06F2B-156A-4537-AEC0-00F3EA26B5D0}">
      <dgm:prSet phldrT="[Text]"/>
      <dgm:spPr>
        <a:solidFill>
          <a:srgbClr val="FF5050"/>
        </a:solidFill>
      </dgm:spPr>
      <dgm:t>
        <a:bodyPr/>
        <a:lstStyle/>
        <a:p>
          <a:pPr algn="l"/>
          <a:r>
            <a: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3. Plynové výbojky </a:t>
          </a:r>
          <a:endParaRPr lang="cs-CZ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5E9FA7AE-417C-4727-AB05-B980D316CDCF}" type="parTrans" cxnId="{CE0D392D-2791-4C3A-A6D7-012C50DF40CD}">
      <dgm:prSet/>
      <dgm:spPr/>
      <dgm:t>
        <a:bodyPr/>
        <a:lstStyle/>
        <a:p>
          <a:endParaRPr lang="cs-CZ"/>
        </a:p>
      </dgm:t>
    </dgm:pt>
    <dgm:pt modelId="{44CF1038-EFC9-4C6E-B82A-77FD7575F9E8}" type="sibTrans" cxnId="{CE0D392D-2791-4C3A-A6D7-012C50DF40CD}">
      <dgm:prSet/>
      <dgm:spPr/>
      <dgm:t>
        <a:bodyPr/>
        <a:lstStyle/>
        <a:p>
          <a:endParaRPr lang="cs-CZ"/>
        </a:p>
      </dgm:t>
    </dgm:pt>
    <dgm:pt modelId="{1D3AA40D-202E-4458-B276-2D797D5818E1}">
      <dgm:prSet phldrT="[Text]"/>
      <dgm:spPr>
        <a:solidFill>
          <a:srgbClr val="FF5050"/>
        </a:solidFill>
      </dgm:spPr>
      <dgm:t>
        <a:bodyPr/>
        <a:lstStyle/>
        <a:p>
          <a:pPr algn="l"/>
          <a:r>
            <a: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2.Světlo let diody</a:t>
          </a:r>
          <a:endParaRPr lang="cs-CZ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B03AC167-41DB-4605-8915-B721CF3A3DB6}" type="parTrans" cxnId="{E902798B-2EEE-48FC-B578-A807217BEAE9}">
      <dgm:prSet/>
      <dgm:spPr/>
      <dgm:t>
        <a:bodyPr/>
        <a:lstStyle/>
        <a:p>
          <a:endParaRPr lang="cs-CZ"/>
        </a:p>
      </dgm:t>
    </dgm:pt>
    <dgm:pt modelId="{F05BA0A8-D350-4AB5-A744-A801641FDD92}" type="sibTrans" cxnId="{E902798B-2EEE-48FC-B578-A807217BEAE9}">
      <dgm:prSet/>
      <dgm:spPr/>
      <dgm:t>
        <a:bodyPr/>
        <a:lstStyle/>
        <a:p>
          <a:endParaRPr lang="cs-CZ"/>
        </a:p>
      </dgm:t>
    </dgm:pt>
    <dgm:pt modelId="{6AEB4C9F-501E-4CB2-B84B-AD610B321ED8}" type="pres">
      <dgm:prSet presAssocID="{2BB3EC3D-36B7-4F07-A925-6555F2B443F5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49E886C-7583-4D1B-9DE9-C912EFEDC91C}" type="pres">
      <dgm:prSet presAssocID="{CE56662F-E140-4481-A302-3A5A3E5B8B57}" presName="composite" presStyleCnt="0"/>
      <dgm:spPr/>
    </dgm:pt>
    <dgm:pt modelId="{46666906-94F8-4742-988B-1EEA50E280D0}" type="pres">
      <dgm:prSet presAssocID="{CE56662F-E140-4481-A302-3A5A3E5B8B57}" presName="FirstChild" presStyleLbl="revTx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D3CEF1-9097-429E-8935-D4946F5C9BB0}" type="pres">
      <dgm:prSet presAssocID="{CE56662F-E140-4481-A302-3A5A3E5B8B57}" presName="Parent" presStyleLbl="alignNode1" presStyleIdx="0" presStyleCnt="2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03233F-0789-4AD4-A77C-52C8CBAB2D3A}" type="pres">
      <dgm:prSet presAssocID="{CE56662F-E140-4481-A302-3A5A3E5B8B57}" presName="Accent" presStyleLbl="parChTrans1D1" presStyleIdx="0" presStyleCnt="2"/>
      <dgm:spPr/>
    </dgm:pt>
    <dgm:pt modelId="{FF6BB0FE-9E38-4BF1-B7B7-92D17533C663}" type="pres">
      <dgm:prSet presAssocID="{CE56662F-E140-4481-A302-3A5A3E5B8B57}" presName="Child" presStyleLbl="revTx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B4AE42-EB82-4B92-9882-CA5AE97106BE}" type="pres">
      <dgm:prSet presAssocID="{0447F01E-E23A-40E3-964B-7260EEF31CD4}" presName="sibTrans" presStyleCnt="0"/>
      <dgm:spPr/>
    </dgm:pt>
    <dgm:pt modelId="{438BED9D-5287-4EFD-8F4F-AC54E63D1379}" type="pres">
      <dgm:prSet presAssocID="{EF0C2D35-641F-422E-9AF1-3AEF70AFEEE0}" presName="composite" presStyleCnt="0"/>
      <dgm:spPr/>
    </dgm:pt>
    <dgm:pt modelId="{0F2A609D-4627-43EF-A8FC-F82400247466}" type="pres">
      <dgm:prSet presAssocID="{EF0C2D35-641F-422E-9AF1-3AEF70AFEEE0}" presName="FirstChild" presStyleLbl="revTx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E79B4B-5E4E-4B97-B8D3-019E690DED34}" type="pres">
      <dgm:prSet presAssocID="{EF0C2D35-641F-422E-9AF1-3AEF70AFEEE0}" presName="Parent" presStyleLbl="alignNode1" presStyleIdx="1" presStyleCnt="2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968A43-28A3-4B49-829F-71417786E162}" type="pres">
      <dgm:prSet presAssocID="{EF0C2D35-641F-422E-9AF1-3AEF70AFEEE0}" presName="Accent" presStyleLbl="parChTrans1D1" presStyleIdx="1" presStyleCnt="2"/>
      <dgm:spPr/>
    </dgm:pt>
    <dgm:pt modelId="{5AD3A256-6518-4F02-8499-2B8F9F650BDA}" type="pres">
      <dgm:prSet presAssocID="{EF0C2D35-641F-422E-9AF1-3AEF70AFEEE0}" presName="Child" presStyleLbl="revTx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FFCF6A-99B0-4673-A1E9-8224C02392A6}" type="presOf" srcId="{EF0C2D35-641F-422E-9AF1-3AEF70AFEEE0}" destId="{04E79B4B-5E4E-4B97-B8D3-019E690DED34}" srcOrd="0" destOrd="0" presId="urn:microsoft.com/office/officeart/2011/layout/TabList"/>
    <dgm:cxn modelId="{F6873A82-0A22-4C0A-9BD7-8B5685C21497}" type="presOf" srcId="{2BB3EC3D-36B7-4F07-A925-6555F2B443F5}" destId="{6AEB4C9F-501E-4CB2-B84B-AD610B321ED8}" srcOrd="0" destOrd="0" presId="urn:microsoft.com/office/officeart/2011/layout/TabList"/>
    <dgm:cxn modelId="{32505EC0-CD86-4CA0-9448-C3C04095FF2C}" srcId="{CE56662F-E140-4481-A302-3A5A3E5B8B57}" destId="{E6750816-3596-4EE8-8FF8-EC4E48006379}" srcOrd="0" destOrd="0" parTransId="{11150FA5-B720-4B55-B7E0-4D5F708F150C}" sibTransId="{1F0823C1-5117-4A23-8D66-CC2004994ED7}"/>
    <dgm:cxn modelId="{CE0D392D-2791-4C3A-A6D7-012C50DF40CD}" srcId="{EF0C2D35-641F-422E-9AF1-3AEF70AFEEE0}" destId="{69E06F2B-156A-4537-AEC0-00F3EA26B5D0}" srcOrd="2" destOrd="0" parTransId="{5E9FA7AE-417C-4727-AB05-B980D316CDCF}" sibTransId="{44CF1038-EFC9-4C6E-B82A-77FD7575F9E8}"/>
    <dgm:cxn modelId="{0E271813-7DB5-4E79-863C-68B36605B8DE}" type="presOf" srcId="{E6750816-3596-4EE8-8FF8-EC4E48006379}" destId="{46666906-94F8-4742-988B-1EEA50E280D0}" srcOrd="0" destOrd="0" presId="urn:microsoft.com/office/officeart/2011/layout/TabList"/>
    <dgm:cxn modelId="{E902798B-2EEE-48FC-B578-A807217BEAE9}" srcId="{EF0C2D35-641F-422E-9AF1-3AEF70AFEEE0}" destId="{1D3AA40D-202E-4458-B276-2D797D5818E1}" srcOrd="1" destOrd="0" parTransId="{B03AC167-41DB-4605-8915-B721CF3A3DB6}" sibTransId="{F05BA0A8-D350-4AB5-A744-A801641FDD92}"/>
    <dgm:cxn modelId="{D9E6084E-08E7-4859-89B3-A9466EDD6806}" srcId="{CE56662F-E140-4481-A302-3A5A3E5B8B57}" destId="{661C95CC-D8FA-4FE5-8A38-D6714F1074FA}" srcOrd="1" destOrd="0" parTransId="{26689F4B-8FAC-44B7-ACE6-1E32C6BDFD9D}" sibTransId="{ED315F7C-D925-4EE7-A476-9FE229FD6BC9}"/>
    <dgm:cxn modelId="{75411180-4D7B-4319-A27C-DC66C15B75C9}" type="presOf" srcId="{69E06F2B-156A-4537-AEC0-00F3EA26B5D0}" destId="{5AD3A256-6518-4F02-8499-2B8F9F650BDA}" srcOrd="0" destOrd="1" presId="urn:microsoft.com/office/officeart/2011/layout/TabList"/>
    <dgm:cxn modelId="{B1D4D924-1F92-47DB-B197-5C606B8188FD}" type="presOf" srcId="{661C95CC-D8FA-4FE5-8A38-D6714F1074FA}" destId="{FF6BB0FE-9E38-4BF1-B7B7-92D17533C663}" srcOrd="0" destOrd="0" presId="urn:microsoft.com/office/officeart/2011/layout/TabList"/>
    <dgm:cxn modelId="{F944BDE8-F168-487A-81F5-585B176BA02B}" srcId="{2BB3EC3D-36B7-4F07-A925-6555F2B443F5}" destId="{CE56662F-E140-4481-A302-3A5A3E5B8B57}" srcOrd="0" destOrd="0" parTransId="{447C1C0F-872B-4021-855B-D2D308D60E45}" sibTransId="{0447F01E-E23A-40E3-964B-7260EEF31CD4}"/>
    <dgm:cxn modelId="{B934FAD2-67A0-4382-BE87-8E0B53CCC862}" type="presOf" srcId="{69F743D0-ACF7-4A84-9F53-DB9B48E08FA4}" destId="{0F2A609D-4627-43EF-A8FC-F82400247466}" srcOrd="0" destOrd="0" presId="urn:microsoft.com/office/officeart/2011/layout/TabList"/>
    <dgm:cxn modelId="{4788856D-F03F-42B9-BACF-A2E6D4AC8168}" type="presOf" srcId="{1D3AA40D-202E-4458-B276-2D797D5818E1}" destId="{5AD3A256-6518-4F02-8499-2B8F9F650BDA}" srcOrd="0" destOrd="0" presId="urn:microsoft.com/office/officeart/2011/layout/TabList"/>
    <dgm:cxn modelId="{31A279C0-F32D-445D-992E-84B3D541B525}" srcId="{EF0C2D35-641F-422E-9AF1-3AEF70AFEEE0}" destId="{69F743D0-ACF7-4A84-9F53-DB9B48E08FA4}" srcOrd="0" destOrd="0" parTransId="{AAD47C4C-956B-4310-90C6-408F58774972}" sibTransId="{B4C5A317-66CF-4909-8603-5C0DA8869998}"/>
    <dgm:cxn modelId="{46C3516A-6B99-4789-9CF0-BA9D8415B68C}" srcId="{2BB3EC3D-36B7-4F07-A925-6555F2B443F5}" destId="{EF0C2D35-641F-422E-9AF1-3AEF70AFEEE0}" srcOrd="1" destOrd="0" parTransId="{4623FFC5-E4E4-4D10-BCB2-061CE2C8210C}" sibTransId="{43F6319A-2A9A-46EF-9F3C-465EE67ABF9D}"/>
    <dgm:cxn modelId="{41B047D7-1104-4985-B38F-0B23EB39FF1E}" type="presOf" srcId="{CE56662F-E140-4481-A302-3A5A3E5B8B57}" destId="{D3D3CEF1-9097-429E-8935-D4946F5C9BB0}" srcOrd="0" destOrd="0" presId="urn:microsoft.com/office/officeart/2011/layout/TabList"/>
    <dgm:cxn modelId="{7D6C609D-751D-4128-BEA6-980E786581F1}" type="presParOf" srcId="{6AEB4C9F-501E-4CB2-B84B-AD610B321ED8}" destId="{149E886C-7583-4D1B-9DE9-C912EFEDC91C}" srcOrd="0" destOrd="0" presId="urn:microsoft.com/office/officeart/2011/layout/TabList"/>
    <dgm:cxn modelId="{5E33A6A9-B53B-42EA-B327-A7616BFDD3EC}" type="presParOf" srcId="{149E886C-7583-4D1B-9DE9-C912EFEDC91C}" destId="{46666906-94F8-4742-988B-1EEA50E280D0}" srcOrd="0" destOrd="0" presId="urn:microsoft.com/office/officeart/2011/layout/TabList"/>
    <dgm:cxn modelId="{BE750F3C-105C-4C60-8EDE-9A5C6D2BE460}" type="presParOf" srcId="{149E886C-7583-4D1B-9DE9-C912EFEDC91C}" destId="{D3D3CEF1-9097-429E-8935-D4946F5C9BB0}" srcOrd="1" destOrd="0" presId="urn:microsoft.com/office/officeart/2011/layout/TabList"/>
    <dgm:cxn modelId="{C9908A32-62C4-4679-8591-D50F857F0C31}" type="presParOf" srcId="{149E886C-7583-4D1B-9DE9-C912EFEDC91C}" destId="{DF03233F-0789-4AD4-A77C-52C8CBAB2D3A}" srcOrd="2" destOrd="0" presId="urn:microsoft.com/office/officeart/2011/layout/TabList"/>
    <dgm:cxn modelId="{E0AD0594-5BB9-48E5-BE35-3313E221DDE1}" type="presParOf" srcId="{6AEB4C9F-501E-4CB2-B84B-AD610B321ED8}" destId="{FF6BB0FE-9E38-4BF1-B7B7-92D17533C663}" srcOrd="1" destOrd="0" presId="urn:microsoft.com/office/officeart/2011/layout/TabList"/>
    <dgm:cxn modelId="{91BA01A9-BA97-4E1C-AE7F-9169C9B0AB9A}" type="presParOf" srcId="{6AEB4C9F-501E-4CB2-B84B-AD610B321ED8}" destId="{D8B4AE42-EB82-4B92-9882-CA5AE97106BE}" srcOrd="2" destOrd="0" presId="urn:microsoft.com/office/officeart/2011/layout/TabList"/>
    <dgm:cxn modelId="{E6A49EA8-E770-4424-A2DF-E7C832A42E68}" type="presParOf" srcId="{6AEB4C9F-501E-4CB2-B84B-AD610B321ED8}" destId="{438BED9D-5287-4EFD-8F4F-AC54E63D1379}" srcOrd="3" destOrd="0" presId="urn:microsoft.com/office/officeart/2011/layout/TabList"/>
    <dgm:cxn modelId="{394FFB2D-F449-491A-A035-7E45064A5B91}" type="presParOf" srcId="{438BED9D-5287-4EFD-8F4F-AC54E63D1379}" destId="{0F2A609D-4627-43EF-A8FC-F82400247466}" srcOrd="0" destOrd="0" presId="urn:microsoft.com/office/officeart/2011/layout/TabList"/>
    <dgm:cxn modelId="{38B1A2E5-F7F3-49AC-9DC8-457D76831769}" type="presParOf" srcId="{438BED9D-5287-4EFD-8F4F-AC54E63D1379}" destId="{04E79B4B-5E4E-4B97-B8D3-019E690DED34}" srcOrd="1" destOrd="0" presId="urn:microsoft.com/office/officeart/2011/layout/TabList"/>
    <dgm:cxn modelId="{EDD76063-37CD-47F1-9F98-3FDB4A4AE24C}" type="presParOf" srcId="{438BED9D-5287-4EFD-8F4F-AC54E63D1379}" destId="{D4968A43-28A3-4B49-829F-71417786E162}" srcOrd="2" destOrd="0" presId="urn:microsoft.com/office/officeart/2011/layout/TabList"/>
    <dgm:cxn modelId="{DC765C47-0BC5-42A8-A974-55C6F278DEBB}" type="presParOf" srcId="{6AEB4C9F-501E-4CB2-B84B-AD610B321ED8}" destId="{5AD3A256-6518-4F02-8499-2B8F9F650BDA}" srcOrd="4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64361E-5555-40B2-8C91-908DFA576CB9}" type="doc">
      <dgm:prSet loTypeId="urn:microsoft.com/office/officeart/2005/8/layout/hList7" loCatId="list" qsTypeId="urn:microsoft.com/office/officeart/2005/8/quickstyle/3d1" qsCatId="3D" csTypeId="urn:microsoft.com/office/officeart/2005/8/colors/colorful1" csCatId="colorful" phldr="1"/>
      <dgm:spPr/>
    </dgm:pt>
    <dgm:pt modelId="{F0D1F1E3-CAEF-4431-9C39-6008ECEAB55B}">
      <dgm:prSet phldrT="[Text]"/>
      <dgm:spPr/>
      <dgm:t>
        <a:bodyPr/>
        <a:lstStyle/>
        <a:p>
          <a:r>
            <a:rPr lang="cs-CZ" dirty="0" smtClean="0"/>
            <a:t>Laser</a:t>
          </a:r>
          <a:endParaRPr lang="cs-CZ" dirty="0"/>
        </a:p>
      </dgm:t>
    </dgm:pt>
    <dgm:pt modelId="{8DF14327-D048-4AA8-ABA3-10A15DE54516}" type="parTrans" cxnId="{0AB78829-3CE1-4612-B476-E47C4C96AC5E}">
      <dgm:prSet/>
      <dgm:spPr/>
      <dgm:t>
        <a:bodyPr/>
        <a:lstStyle/>
        <a:p>
          <a:endParaRPr lang="cs-CZ"/>
        </a:p>
      </dgm:t>
    </dgm:pt>
    <dgm:pt modelId="{AC1FDC9B-A5C0-4DC0-AEC0-549520EF888E}" type="sibTrans" cxnId="{0AB78829-3CE1-4612-B476-E47C4C96AC5E}">
      <dgm:prSet/>
      <dgm:spPr/>
      <dgm:t>
        <a:bodyPr/>
        <a:lstStyle/>
        <a:p>
          <a:endParaRPr lang="cs-CZ"/>
        </a:p>
      </dgm:t>
    </dgm:pt>
    <dgm:pt modelId="{3523B8B2-E10C-4262-BC35-DA762223798F}">
      <dgm:prSet phldrT="[Text]"/>
      <dgm:spPr/>
      <dgm:t>
        <a:bodyPr/>
        <a:lstStyle/>
        <a:p>
          <a:r>
            <a:rPr lang="cs-CZ" dirty="0" err="1" smtClean="0"/>
            <a:t>Maser</a:t>
          </a:r>
          <a:endParaRPr lang="cs-CZ" dirty="0"/>
        </a:p>
      </dgm:t>
    </dgm:pt>
    <dgm:pt modelId="{A1465E0A-825A-4B2C-B544-9EB128AE6F33}" type="parTrans" cxnId="{810D8F97-3763-4B0A-ADD9-47E2F2D5C523}">
      <dgm:prSet/>
      <dgm:spPr/>
      <dgm:t>
        <a:bodyPr/>
        <a:lstStyle/>
        <a:p>
          <a:endParaRPr lang="cs-CZ"/>
        </a:p>
      </dgm:t>
    </dgm:pt>
    <dgm:pt modelId="{FE5AFDE2-8F64-4523-9EED-643842AFA2BF}" type="sibTrans" cxnId="{810D8F97-3763-4B0A-ADD9-47E2F2D5C523}">
      <dgm:prSet/>
      <dgm:spPr/>
      <dgm:t>
        <a:bodyPr/>
        <a:lstStyle/>
        <a:p>
          <a:endParaRPr lang="cs-CZ"/>
        </a:p>
      </dgm:t>
    </dgm:pt>
    <dgm:pt modelId="{D9CE378E-5291-4194-B7AB-1D57411C8F77}" type="pres">
      <dgm:prSet presAssocID="{2764361E-5555-40B2-8C91-908DFA576CB9}" presName="Name0" presStyleCnt="0">
        <dgm:presLayoutVars>
          <dgm:dir/>
          <dgm:resizeHandles val="exact"/>
        </dgm:presLayoutVars>
      </dgm:prSet>
      <dgm:spPr/>
    </dgm:pt>
    <dgm:pt modelId="{8C36EE13-8CB4-49D2-A00A-3C6C72509B79}" type="pres">
      <dgm:prSet presAssocID="{2764361E-5555-40B2-8C91-908DFA576CB9}" presName="fgShape" presStyleLbl="fgShp" presStyleIdx="0" presStyleCnt="1" custLinFactNeighborX="2494" custLinFactNeighborY="7552"/>
      <dgm:spPr/>
    </dgm:pt>
    <dgm:pt modelId="{DE30E24A-A68A-4F25-8B49-116D67AF9B6C}" type="pres">
      <dgm:prSet presAssocID="{2764361E-5555-40B2-8C91-908DFA576CB9}" presName="linComp" presStyleCnt="0"/>
      <dgm:spPr/>
    </dgm:pt>
    <dgm:pt modelId="{457FDE81-ECB9-4915-B268-A27D855DCC34}" type="pres">
      <dgm:prSet presAssocID="{F0D1F1E3-CAEF-4431-9C39-6008ECEAB55B}" presName="compNode" presStyleCnt="0"/>
      <dgm:spPr/>
    </dgm:pt>
    <dgm:pt modelId="{F465B20E-D117-40FF-B1B8-CA91626B6C7A}" type="pres">
      <dgm:prSet presAssocID="{F0D1F1E3-CAEF-4431-9C39-6008ECEAB55B}" presName="bkgdShape" presStyleLbl="node1" presStyleIdx="0" presStyleCnt="2"/>
      <dgm:spPr/>
      <dgm:t>
        <a:bodyPr/>
        <a:lstStyle/>
        <a:p>
          <a:endParaRPr lang="cs-CZ"/>
        </a:p>
      </dgm:t>
    </dgm:pt>
    <dgm:pt modelId="{CA94F79C-3D2C-4861-81A4-DAC5E711CAF9}" type="pres">
      <dgm:prSet presAssocID="{F0D1F1E3-CAEF-4431-9C39-6008ECEAB55B}" presName="nodeTx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0A309F-B3EB-44EB-ACEB-A46DE344EB55}" type="pres">
      <dgm:prSet presAssocID="{F0D1F1E3-CAEF-4431-9C39-6008ECEAB55B}" presName="invisiNode" presStyleLbl="node1" presStyleIdx="0" presStyleCnt="2"/>
      <dgm:spPr/>
    </dgm:pt>
    <dgm:pt modelId="{AB04CC6C-2042-4A86-869A-D0EF54428C49}" type="pres">
      <dgm:prSet presAssocID="{F0D1F1E3-CAEF-4431-9C39-6008ECEAB55B}" presName="imagNode" presStyleLbl="fgImgPlace1" presStyleIdx="0" presStyleCnt="2" custScaleX="143641" custScaleY="152602" custLinFactNeighborX="39588" custLinFactNeighborY="2076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</dgm:spPr>
    </dgm:pt>
    <dgm:pt modelId="{780B0CEF-6439-4D23-A1BF-7F437B676EF6}" type="pres">
      <dgm:prSet presAssocID="{AC1FDC9B-A5C0-4DC0-AEC0-549520EF888E}" presName="sibTrans" presStyleLbl="sibTrans2D1" presStyleIdx="0" presStyleCnt="0"/>
      <dgm:spPr/>
      <dgm:t>
        <a:bodyPr/>
        <a:lstStyle/>
        <a:p>
          <a:endParaRPr lang="cs-CZ"/>
        </a:p>
      </dgm:t>
    </dgm:pt>
    <dgm:pt modelId="{A2A33CD3-9FD0-495D-9F67-FFC8FF6A2E65}" type="pres">
      <dgm:prSet presAssocID="{3523B8B2-E10C-4262-BC35-DA762223798F}" presName="compNode" presStyleCnt="0"/>
      <dgm:spPr/>
    </dgm:pt>
    <dgm:pt modelId="{5812CBF0-41FC-4CFB-9098-EAAA884E7B8B}" type="pres">
      <dgm:prSet presAssocID="{3523B8B2-E10C-4262-BC35-DA762223798F}" presName="bkgdShape" presStyleLbl="node1" presStyleIdx="1" presStyleCnt="2"/>
      <dgm:spPr/>
      <dgm:t>
        <a:bodyPr/>
        <a:lstStyle/>
        <a:p>
          <a:endParaRPr lang="cs-CZ"/>
        </a:p>
      </dgm:t>
    </dgm:pt>
    <dgm:pt modelId="{C0932A4B-7FCE-4D0C-B9A2-61E4D3C831B5}" type="pres">
      <dgm:prSet presAssocID="{3523B8B2-E10C-4262-BC35-DA762223798F}" presName="nodeTx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AC65CD-2945-47EA-98DE-6955BB9C3AAC}" type="pres">
      <dgm:prSet presAssocID="{3523B8B2-E10C-4262-BC35-DA762223798F}" presName="invisiNode" presStyleLbl="node1" presStyleIdx="1" presStyleCnt="2"/>
      <dgm:spPr/>
    </dgm:pt>
    <dgm:pt modelId="{E5B7EDB8-81A2-4328-A4CB-9F368DF0F07D}" type="pres">
      <dgm:prSet presAssocID="{3523B8B2-E10C-4262-BC35-DA762223798F}" presName="imagNode" presStyleLbl="fgImgPlace1" presStyleIdx="1" presStyleCnt="2" custScaleX="165213" custScaleY="140637" custLinFactNeighborX="32782" custLinFactNeighborY="13039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6000" b="-16000"/>
          </a:stretch>
        </a:blipFill>
      </dgm:spPr>
    </dgm:pt>
  </dgm:ptLst>
  <dgm:cxnLst>
    <dgm:cxn modelId="{3E392291-CCDA-4591-A4D6-3FFCD1B031F5}" type="presOf" srcId="{F0D1F1E3-CAEF-4431-9C39-6008ECEAB55B}" destId="{F465B20E-D117-40FF-B1B8-CA91626B6C7A}" srcOrd="0" destOrd="0" presId="urn:microsoft.com/office/officeart/2005/8/layout/hList7"/>
    <dgm:cxn modelId="{B01225F7-80FD-436B-9E80-38B65BCDA50F}" type="presOf" srcId="{3523B8B2-E10C-4262-BC35-DA762223798F}" destId="{C0932A4B-7FCE-4D0C-B9A2-61E4D3C831B5}" srcOrd="1" destOrd="0" presId="urn:microsoft.com/office/officeart/2005/8/layout/hList7"/>
    <dgm:cxn modelId="{3B176078-7BBF-43C6-9F61-6054F4929C90}" type="presOf" srcId="{3523B8B2-E10C-4262-BC35-DA762223798F}" destId="{5812CBF0-41FC-4CFB-9098-EAAA884E7B8B}" srcOrd="0" destOrd="0" presId="urn:microsoft.com/office/officeart/2005/8/layout/hList7"/>
    <dgm:cxn modelId="{4C70C200-15A0-44D7-81D4-F4EAB30D6239}" type="presOf" srcId="{F0D1F1E3-CAEF-4431-9C39-6008ECEAB55B}" destId="{CA94F79C-3D2C-4861-81A4-DAC5E711CAF9}" srcOrd="1" destOrd="0" presId="urn:microsoft.com/office/officeart/2005/8/layout/hList7"/>
    <dgm:cxn modelId="{0AB78829-3CE1-4612-B476-E47C4C96AC5E}" srcId="{2764361E-5555-40B2-8C91-908DFA576CB9}" destId="{F0D1F1E3-CAEF-4431-9C39-6008ECEAB55B}" srcOrd="0" destOrd="0" parTransId="{8DF14327-D048-4AA8-ABA3-10A15DE54516}" sibTransId="{AC1FDC9B-A5C0-4DC0-AEC0-549520EF888E}"/>
    <dgm:cxn modelId="{810D8F97-3763-4B0A-ADD9-47E2F2D5C523}" srcId="{2764361E-5555-40B2-8C91-908DFA576CB9}" destId="{3523B8B2-E10C-4262-BC35-DA762223798F}" srcOrd="1" destOrd="0" parTransId="{A1465E0A-825A-4B2C-B544-9EB128AE6F33}" sibTransId="{FE5AFDE2-8F64-4523-9EED-643842AFA2BF}"/>
    <dgm:cxn modelId="{D8A2C07E-3255-4E67-AEAC-D910BEA57AC2}" type="presOf" srcId="{AC1FDC9B-A5C0-4DC0-AEC0-549520EF888E}" destId="{780B0CEF-6439-4D23-A1BF-7F437B676EF6}" srcOrd="0" destOrd="0" presId="urn:microsoft.com/office/officeart/2005/8/layout/hList7"/>
    <dgm:cxn modelId="{B2CBA6A7-09EF-40E7-AA4F-C79D8B7E8128}" type="presOf" srcId="{2764361E-5555-40B2-8C91-908DFA576CB9}" destId="{D9CE378E-5291-4194-B7AB-1D57411C8F77}" srcOrd="0" destOrd="0" presId="urn:microsoft.com/office/officeart/2005/8/layout/hList7"/>
    <dgm:cxn modelId="{D3A342C5-CDB9-43C0-A37F-4A063B3A97BA}" type="presParOf" srcId="{D9CE378E-5291-4194-B7AB-1D57411C8F77}" destId="{8C36EE13-8CB4-49D2-A00A-3C6C72509B79}" srcOrd="0" destOrd="0" presId="urn:microsoft.com/office/officeart/2005/8/layout/hList7"/>
    <dgm:cxn modelId="{F2CACD4A-E9FF-44A6-AB40-E4A04E8C17F9}" type="presParOf" srcId="{D9CE378E-5291-4194-B7AB-1D57411C8F77}" destId="{DE30E24A-A68A-4F25-8B49-116D67AF9B6C}" srcOrd="1" destOrd="0" presId="urn:microsoft.com/office/officeart/2005/8/layout/hList7"/>
    <dgm:cxn modelId="{760FBE09-14DA-4996-B76B-F1340541D35E}" type="presParOf" srcId="{DE30E24A-A68A-4F25-8B49-116D67AF9B6C}" destId="{457FDE81-ECB9-4915-B268-A27D855DCC34}" srcOrd="0" destOrd="0" presId="urn:microsoft.com/office/officeart/2005/8/layout/hList7"/>
    <dgm:cxn modelId="{D098C2DC-D90F-497F-9B8C-E354FE8E8861}" type="presParOf" srcId="{457FDE81-ECB9-4915-B268-A27D855DCC34}" destId="{F465B20E-D117-40FF-B1B8-CA91626B6C7A}" srcOrd="0" destOrd="0" presId="urn:microsoft.com/office/officeart/2005/8/layout/hList7"/>
    <dgm:cxn modelId="{8E438248-7E0F-46E4-A3E0-55B478D60089}" type="presParOf" srcId="{457FDE81-ECB9-4915-B268-A27D855DCC34}" destId="{CA94F79C-3D2C-4861-81A4-DAC5E711CAF9}" srcOrd="1" destOrd="0" presId="urn:microsoft.com/office/officeart/2005/8/layout/hList7"/>
    <dgm:cxn modelId="{EB19490E-D913-4DC5-8163-BE477DE4E270}" type="presParOf" srcId="{457FDE81-ECB9-4915-B268-A27D855DCC34}" destId="{AB0A309F-B3EB-44EB-ACEB-A46DE344EB55}" srcOrd="2" destOrd="0" presId="urn:microsoft.com/office/officeart/2005/8/layout/hList7"/>
    <dgm:cxn modelId="{64E16E59-DEF8-467C-8EB4-C8045048F144}" type="presParOf" srcId="{457FDE81-ECB9-4915-B268-A27D855DCC34}" destId="{AB04CC6C-2042-4A86-869A-D0EF54428C49}" srcOrd="3" destOrd="0" presId="urn:microsoft.com/office/officeart/2005/8/layout/hList7"/>
    <dgm:cxn modelId="{9D6F03B6-DB46-4773-8881-763AA3174083}" type="presParOf" srcId="{DE30E24A-A68A-4F25-8B49-116D67AF9B6C}" destId="{780B0CEF-6439-4D23-A1BF-7F437B676EF6}" srcOrd="1" destOrd="0" presId="urn:microsoft.com/office/officeart/2005/8/layout/hList7"/>
    <dgm:cxn modelId="{AEBCE7D0-2A0A-4B0C-934A-A7FE0F9CB353}" type="presParOf" srcId="{DE30E24A-A68A-4F25-8B49-116D67AF9B6C}" destId="{A2A33CD3-9FD0-495D-9F67-FFC8FF6A2E65}" srcOrd="2" destOrd="0" presId="urn:microsoft.com/office/officeart/2005/8/layout/hList7"/>
    <dgm:cxn modelId="{29AB75EC-555A-4969-B1AE-4AEC80B6A6FB}" type="presParOf" srcId="{A2A33CD3-9FD0-495D-9F67-FFC8FF6A2E65}" destId="{5812CBF0-41FC-4CFB-9098-EAAA884E7B8B}" srcOrd="0" destOrd="0" presId="urn:microsoft.com/office/officeart/2005/8/layout/hList7"/>
    <dgm:cxn modelId="{3BAE58E9-BA81-4DF0-92B6-605AA41BFAD7}" type="presParOf" srcId="{A2A33CD3-9FD0-495D-9F67-FFC8FF6A2E65}" destId="{C0932A4B-7FCE-4D0C-B9A2-61E4D3C831B5}" srcOrd="1" destOrd="0" presId="urn:microsoft.com/office/officeart/2005/8/layout/hList7"/>
    <dgm:cxn modelId="{BF4064C9-776A-4A16-93F1-BFCF9FA56E92}" type="presParOf" srcId="{A2A33CD3-9FD0-495D-9F67-FFC8FF6A2E65}" destId="{FEAC65CD-2945-47EA-98DE-6955BB9C3AAC}" srcOrd="2" destOrd="0" presId="urn:microsoft.com/office/officeart/2005/8/layout/hList7"/>
    <dgm:cxn modelId="{501DF7A9-9896-4763-B841-C943A9E91A47}" type="presParOf" srcId="{A2A33CD3-9FD0-495D-9F67-FFC8FF6A2E65}" destId="{E5B7EDB8-81A2-4328-A4CB-9F368DF0F07D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968A43-28A3-4B49-829F-71417786E162}">
      <dsp:nvSpPr>
        <dsp:cNvPr id="0" name=""/>
        <dsp:cNvSpPr/>
      </dsp:nvSpPr>
      <dsp:spPr>
        <a:xfrm>
          <a:off x="0" y="2159457"/>
          <a:ext cx="8122096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03233F-0789-4AD4-A77C-52C8CBAB2D3A}">
      <dsp:nvSpPr>
        <dsp:cNvPr id="0" name=""/>
        <dsp:cNvSpPr/>
      </dsp:nvSpPr>
      <dsp:spPr>
        <a:xfrm>
          <a:off x="0" y="533803"/>
          <a:ext cx="8122096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666906-94F8-4742-988B-1EEA50E280D0}">
      <dsp:nvSpPr>
        <dsp:cNvPr id="0" name=""/>
        <dsp:cNvSpPr/>
      </dsp:nvSpPr>
      <dsp:spPr>
        <a:xfrm>
          <a:off x="2111744" y="854"/>
          <a:ext cx="6010351" cy="532948"/>
        </a:xfrm>
        <a:prstGeom prst="rect">
          <a:avLst/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47625" rIns="47625" bIns="47625" numCol="1" spcCol="1270" anchor="b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latin typeface="Times New Roman" pitchFamily="18" charset="0"/>
              <a:cs typeface="Times New Roman" pitchFamily="18" charset="0"/>
            </a:rPr>
            <a:t>1.Záření žárovky, sluneční světlo  </a:t>
          </a:r>
          <a:endParaRPr lang="cs-CZ" sz="25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2111744" y="854"/>
        <a:ext cx="6010351" cy="532948"/>
      </dsp:txXfrm>
    </dsp:sp>
    <dsp:sp modelId="{D3D3CEF1-9097-429E-8935-D4946F5C9BB0}">
      <dsp:nvSpPr>
        <dsp:cNvPr id="0" name=""/>
        <dsp:cNvSpPr/>
      </dsp:nvSpPr>
      <dsp:spPr>
        <a:xfrm>
          <a:off x="0" y="854"/>
          <a:ext cx="2111744" cy="532948"/>
        </a:xfrm>
        <a:prstGeom prst="round2SameRect">
          <a:avLst>
            <a:gd name="adj1" fmla="val 16670"/>
            <a:gd name="adj2" fmla="val 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7625" tIns="47625" rIns="47625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Sálání tepla </a:t>
          </a:r>
          <a:endParaRPr lang="cs-CZ" sz="25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26021" y="26875"/>
        <a:ext cx="2059702" cy="506927"/>
      </dsp:txXfrm>
    </dsp:sp>
    <dsp:sp modelId="{FF6BB0FE-9E38-4BF1-B7B7-92D17533C663}">
      <dsp:nvSpPr>
        <dsp:cNvPr id="0" name=""/>
        <dsp:cNvSpPr/>
      </dsp:nvSpPr>
      <dsp:spPr>
        <a:xfrm>
          <a:off x="0" y="533803"/>
          <a:ext cx="8122096" cy="1066057"/>
        </a:xfrm>
        <a:prstGeom prst="rect">
          <a:avLst/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2. záření plazmatu ( oheň , oblouková lampa)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533803"/>
        <a:ext cx="8122096" cy="1066057"/>
      </dsp:txXfrm>
    </dsp:sp>
    <dsp:sp modelId="{0F2A609D-4627-43EF-A8FC-F82400247466}">
      <dsp:nvSpPr>
        <dsp:cNvPr id="0" name=""/>
        <dsp:cNvSpPr/>
      </dsp:nvSpPr>
      <dsp:spPr>
        <a:xfrm>
          <a:off x="2111744" y="1626508"/>
          <a:ext cx="6010351" cy="532948"/>
        </a:xfrm>
        <a:prstGeom prst="rect">
          <a:avLst/>
        </a:prstGeom>
        <a:solidFill>
          <a:srgbClr val="FF5050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47625" rIns="47625" bIns="47625" numCol="1" spcCol="1270" anchor="b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1. Laser a </a:t>
          </a:r>
          <a:r>
            <a:rPr lang="cs-CZ" sz="2500" b="1" kern="1200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maser</a:t>
          </a:r>
          <a:r>
            <a:rPr lang="cs-CZ" sz="2500" b="1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 </a:t>
          </a:r>
          <a:endParaRPr lang="cs-CZ" sz="2500" b="1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2111744" y="1626508"/>
        <a:ext cx="6010351" cy="532948"/>
      </dsp:txXfrm>
    </dsp:sp>
    <dsp:sp modelId="{04E79B4B-5E4E-4B97-B8D3-019E690DED34}">
      <dsp:nvSpPr>
        <dsp:cNvPr id="0" name=""/>
        <dsp:cNvSpPr/>
      </dsp:nvSpPr>
      <dsp:spPr>
        <a:xfrm>
          <a:off x="0" y="1626508"/>
          <a:ext cx="2111744" cy="532948"/>
        </a:xfrm>
        <a:prstGeom prst="round2SameRect">
          <a:avLst>
            <a:gd name="adj1" fmla="val 16670"/>
            <a:gd name="adj2" fmla="val 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7625" tIns="47625" rIns="47625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err="1" smtClean="0">
              <a:latin typeface="Times New Roman" pitchFamily="18" charset="0"/>
              <a:cs typeface="Times New Roman" pitchFamily="18" charset="0"/>
            </a:rPr>
            <a:t>A.spekt.emise</a:t>
          </a:r>
          <a:r>
            <a:rPr lang="cs-CZ" sz="2500" b="1" kern="1200" dirty="0" smtClean="0">
              <a:latin typeface="Times New Roman" pitchFamily="18" charset="0"/>
              <a:cs typeface="Times New Roman" pitchFamily="18" charset="0"/>
            </a:rPr>
            <a:t> </a:t>
          </a:r>
          <a:endParaRPr lang="cs-CZ" sz="25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26021" y="1652529"/>
        <a:ext cx="2059702" cy="506927"/>
      </dsp:txXfrm>
    </dsp:sp>
    <dsp:sp modelId="{5AD3A256-6518-4F02-8499-2B8F9F650BDA}">
      <dsp:nvSpPr>
        <dsp:cNvPr id="0" name=""/>
        <dsp:cNvSpPr/>
      </dsp:nvSpPr>
      <dsp:spPr>
        <a:xfrm>
          <a:off x="0" y="2159457"/>
          <a:ext cx="8122096" cy="1066057"/>
        </a:xfrm>
        <a:prstGeom prst="rect">
          <a:avLst/>
        </a:prstGeom>
        <a:solidFill>
          <a:srgbClr val="FF5050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5" tIns="62865" rIns="62865" bIns="62865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1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2.Světlo let diody</a:t>
          </a:r>
          <a:endParaRPr lang="cs-CZ" sz="2600" b="1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1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3. Plynové výbojky </a:t>
          </a:r>
          <a:endParaRPr lang="cs-CZ" sz="2600" b="1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0" y="2159457"/>
        <a:ext cx="8122096" cy="10660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65B20E-D117-40FF-B1B8-CA91626B6C7A}">
      <dsp:nvSpPr>
        <dsp:cNvPr id="0" name=""/>
        <dsp:cNvSpPr/>
      </dsp:nvSpPr>
      <dsp:spPr>
        <a:xfrm>
          <a:off x="3339" y="63053"/>
          <a:ext cx="3825478" cy="457200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2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Laser</a:t>
          </a:r>
          <a:endParaRPr lang="cs-CZ" sz="6500" kern="1200" dirty="0"/>
        </a:p>
      </dsp:txBody>
      <dsp:txXfrm>
        <a:off x="3339" y="1891853"/>
        <a:ext cx="3825478" cy="1828800"/>
      </dsp:txXfrm>
    </dsp:sp>
    <dsp:sp modelId="{AB04CC6C-2042-4A86-869A-D0EF54428C49}">
      <dsp:nvSpPr>
        <dsp:cNvPr id="0" name=""/>
        <dsp:cNvSpPr/>
      </dsp:nvSpPr>
      <dsp:spPr>
        <a:xfrm>
          <a:off x="1425346" y="253012"/>
          <a:ext cx="2186899" cy="2323328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5812CBF0-41FC-4CFB-9098-EAAA884E7B8B}">
      <dsp:nvSpPr>
        <dsp:cNvPr id="0" name=""/>
        <dsp:cNvSpPr/>
      </dsp:nvSpPr>
      <dsp:spPr>
        <a:xfrm>
          <a:off x="3943582" y="17512"/>
          <a:ext cx="3825478" cy="457200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3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err="1" smtClean="0"/>
            <a:t>Maser</a:t>
          </a:r>
          <a:endParaRPr lang="cs-CZ" sz="6500" kern="1200" dirty="0"/>
        </a:p>
      </dsp:txBody>
      <dsp:txXfrm>
        <a:off x="3943582" y="1846312"/>
        <a:ext cx="3825478" cy="1828800"/>
      </dsp:txXfrm>
    </dsp:sp>
    <dsp:sp modelId="{E5B7EDB8-81A2-4328-A4CB-9F368DF0F07D}">
      <dsp:nvSpPr>
        <dsp:cNvPr id="0" name=""/>
        <dsp:cNvSpPr/>
      </dsp:nvSpPr>
      <dsp:spPr>
        <a:xfrm>
          <a:off x="5097755" y="181003"/>
          <a:ext cx="2515328" cy="2141164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6000" b="-16000"/>
          </a:stretch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8C36EE13-8CB4-49D2-A00A-3C6C72509B79}">
      <dsp:nvSpPr>
        <dsp:cNvPr id="0" name=""/>
        <dsp:cNvSpPr/>
      </dsp:nvSpPr>
      <dsp:spPr>
        <a:xfrm>
          <a:off x="489232" y="3709391"/>
          <a:ext cx="7150608" cy="685800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TabList">
  <dgm:title val="Seznam karet"/>
  <dgm:desc val="Umožňuje znázornit nesekvenční nebo seskupené bloky informací. Dobrých výsledků dosáhnete u seznamů s malým množstvím textu úrovně 1. První text úrovně 2 se zobrazí vedle textu úrovně 1 a zbývající text úrovně 2 se zobrazí pod textem úrovně 1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D0B9A-0839-4819-9DC1-CD6DA7B0EE8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691043B-E828-48A9-9837-41786DB5C4A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D0B9A-0839-4819-9DC1-CD6DA7B0EE8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1043B-E828-48A9-9837-41786DB5C4A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D0B9A-0839-4819-9DC1-CD6DA7B0EE8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691043B-E828-48A9-9837-41786DB5C4A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D0B9A-0839-4819-9DC1-CD6DA7B0EE8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1043B-E828-48A9-9837-41786DB5C4A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D0B9A-0839-4819-9DC1-CD6DA7B0EE8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1043B-E828-48A9-9837-41786DB5C4A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D0B9A-0839-4819-9DC1-CD6DA7B0EE8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1043B-E828-48A9-9837-41786DB5C4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D0B9A-0839-4819-9DC1-CD6DA7B0EE8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1043B-E828-48A9-9837-41786DB5C4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D0B9A-0839-4819-9DC1-CD6DA7B0EE8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1043B-E828-48A9-9837-41786DB5C4A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D0B9A-0839-4819-9DC1-CD6DA7B0EE8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691043B-E828-48A9-9837-41786DB5C4A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D0B9A-0839-4819-9DC1-CD6DA7B0EE8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1043B-E828-48A9-9837-41786DB5C4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D0B9A-0839-4819-9DC1-CD6DA7B0EE8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1043B-E828-48A9-9837-41786DB5C4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AAD0B9A-0839-4819-9DC1-CD6DA7B0EE8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691043B-E828-48A9-9837-41786DB5C4A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aser_DSC09088.JPG" TargetMode="External"/><Relationship Id="rId3" Type="http://schemas.openxmlformats.org/officeDocument/2006/relationships/hyperlink" Target="http://cs.wikipedia.org/wiki/Soubor:Small_incandescent_light_bulb_with_standard_screw_(E27).jpg" TargetMode="External"/><Relationship Id="rId7" Type="http://schemas.openxmlformats.org/officeDocument/2006/relationships/hyperlink" Target="http://cs.wikipedia.org/wiki/Soubor:Arc_lamp-arc_2_PNr%C2%B00030.jpg" TargetMode="External"/><Relationship Id="rId2" Type="http://schemas.openxmlformats.org/officeDocument/2006/relationships/hyperlink" Target="http://upload.wikimedia.org/wikipedia/commons/3/3a/Gluehlampe_01_KMJ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Flame_of_fire.jpg" TargetMode="External"/><Relationship Id="rId11" Type="http://schemas.openxmlformats.org/officeDocument/2006/relationships/hyperlink" Target="http://cs.wikipedia.org/wiki/Soubor:Xenon_short-arc_bulb.jpg" TargetMode="External"/><Relationship Id="rId5" Type="http://schemas.openxmlformats.org/officeDocument/2006/relationships/hyperlink" Target="http://cs.wikipedia.org/wiki/Soubor:171879main_LimbFlareJan12_lg.jpg" TargetMode="External"/><Relationship Id="rId10" Type="http://schemas.openxmlformats.org/officeDocument/2006/relationships/hyperlink" Target="http://cs.wikipedia.org/wiki/Soubor:LEDs.jpg" TargetMode="External"/><Relationship Id="rId4" Type="http://schemas.openxmlformats.org/officeDocument/2006/relationships/hyperlink" Target="http://cs.wikipedia.org/wiki/Soubor:Sunshine_at_Dunstanburgh.JPG" TargetMode="External"/><Relationship Id="rId9" Type="http://schemas.openxmlformats.org/officeDocument/2006/relationships/hyperlink" Target="http://cs.wikipedia.org/wiki/Soubor:Hydrogen_mas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52736"/>
            <a:ext cx="11723144" cy="5410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23506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20301">
            <a:off x="3494455" y="2391363"/>
            <a:ext cx="2496847" cy="414840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Zdroje světla</a:t>
            </a:r>
            <a:endParaRPr lang="cs-CZ" sz="4000" b="1" u="sng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202943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38863520"/>
              </p:ext>
            </p:extLst>
          </p:nvPr>
        </p:nvGraphicFramePr>
        <p:xfrm>
          <a:off x="554360" y="1268760"/>
          <a:ext cx="8122096" cy="3226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Masakr\AppData\Local\Microsoft\Windows\Temporary Internet Files\Content.IE5\WA0JJT3W\MP90040002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060848"/>
            <a:ext cx="2160240" cy="21117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sakr\AppData\Local\Microsoft\Windows\Temporary Internet Files\Content.IE5\BVOXA3RT\MP900177644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93096"/>
            <a:ext cx="3657600" cy="24018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96273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Sálání tepla </a:t>
            </a:r>
            <a:endParaRPr lang="cs-CZ" b="1" u="sng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412776"/>
            <a:ext cx="4392488" cy="532859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340768"/>
            <a:ext cx="4536504" cy="5400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1343927">
            <a:off x="1043608" y="537321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Záření žárovky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1954762">
            <a:off x="5436096" y="436510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Sluneční světlo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12019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8640"/>
            <a:ext cx="9022069" cy="64807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 rot="622380">
            <a:off x="2948828" y="980728"/>
            <a:ext cx="4287468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Záření plazmatu příklad : sluneční erupce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6062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308" y="1444293"/>
            <a:ext cx="9143482" cy="5424264"/>
          </a:xfrm>
          <a:prstGeom prst="rect">
            <a:avLst/>
          </a:prstGeom>
        </p:spPr>
      </p:pic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3573016"/>
          </a:xfrm>
        </p:spPr>
      </p:pic>
      <p:sp>
        <p:nvSpPr>
          <p:cNvPr id="6" name="TextovéPole 5"/>
          <p:cNvSpPr txBox="1"/>
          <p:nvPr/>
        </p:nvSpPr>
        <p:spPr>
          <a:xfrm>
            <a:off x="2627784" y="2996952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Záření obloukové lampy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7704" y="6381328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Záření ohně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6322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944C2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Atomová spektrální emise:</a:t>
            </a:r>
            <a:endParaRPr lang="cs-CZ" b="1" dirty="0">
              <a:solidFill>
                <a:srgbClr val="944C2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62608149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961792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1812563" y="908720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 </a:t>
            </a:r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y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86912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239448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6012160" y="1772816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Xenonová výbojka : využití v kinech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940158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6264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400582"/>
            <a:ext cx="70567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http://upload.wikimedia.org/wikipedia/commons/3/3a/Gluehlampe_01_KMJ.jpg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http://cs.wikipedia.org/wiki/Soubor:Small_incandescent_light_bulb_with_standard_screw_(E27).jpg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http://cs.wikipedia.org/wiki/Soubor:Sunshine_at_Dunstanburgh.JPG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http://cs.wikipedia.org/wiki/Soubor:171879main_LimbFlareJan12_lg.jpg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http://cs.wikipedia.org/wiki/Soubor:Flame_of_fire.jpg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http://cs.wikipedia.org/wiki/Soubor:Arc_lamp-arc_2_PNr%C2%B00030.jpg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http://cs.wikipedia.org/wiki/Soubor:Laser_DSC09088.JPG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http://cs.wikipedia.org/wiki/Soubor:Hydrogen_maser.jpg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http://cs.wikipedia.org/wiki/Soubor:LEDs.jpg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http://cs.wikipedia.org/wiki/Soubor:Xenon_short-arc_bulb.jpg</a:t>
            </a:r>
            <a:endParaRPr lang="cs-CZ" dirty="0" smtClean="0"/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Další obrázky jsou kliparty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9707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47</TotalTime>
  <Words>104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Prezentace aplikace PowerPoint</vt:lpstr>
      <vt:lpstr>Zdroje světla</vt:lpstr>
      <vt:lpstr>Prezentace aplikace PowerPoint</vt:lpstr>
      <vt:lpstr>Sálání tepla </vt:lpstr>
      <vt:lpstr>Prezentace aplikace PowerPoint</vt:lpstr>
      <vt:lpstr>Prezentace aplikace PowerPoint</vt:lpstr>
      <vt:lpstr>Atomová spektrální emise: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Zdroje světla</dc:title>
  <dc:creator>Masakr</dc:creator>
  <cp:lastModifiedBy>Masakr</cp:lastModifiedBy>
  <cp:revision>7</cp:revision>
  <dcterms:created xsi:type="dcterms:W3CDTF">2012-12-25T13:38:35Z</dcterms:created>
  <dcterms:modified xsi:type="dcterms:W3CDTF">2013-01-12T16:54:54Z</dcterms:modified>
</cp:coreProperties>
</file>