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57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VY_52_INOVACE_17_Pololetní 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Pololetní test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5A3356-6C48-44E6-BC45-12A414DD0BB1}" type="presOf" srcId="{019433A1-1324-4DE1-9E6F-32B851095F74}" destId="{E7297F21-D4FD-4A41-AE58-814D01A6B5E7}" srcOrd="1" destOrd="0" presId="urn:microsoft.com/office/officeart/2005/8/layout/target3"/>
    <dgm:cxn modelId="{290D684B-96CF-4F09-A1F7-C92DB3DBBD75}" type="presOf" srcId="{445C7998-7549-48B0-BD68-D4F0167F02E5}" destId="{BC35EE03-4121-4EF9-923D-7CB6D30D358D}" srcOrd="0" destOrd="0" presId="urn:microsoft.com/office/officeart/2005/8/layout/target3"/>
    <dgm:cxn modelId="{485F6F03-E8FF-416E-B894-3D750EBBEAB4}" type="presOf" srcId="{445C7998-7549-48B0-BD68-D4F0167F02E5}" destId="{4D19AB04-24FA-40C2-B203-52AE3D15E171}" srcOrd="1" destOrd="0" presId="urn:microsoft.com/office/officeart/2005/8/layout/target3"/>
    <dgm:cxn modelId="{128F4102-F909-4A25-8B5F-E759483193F2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C901A89-F7B8-401F-839A-EAD3E0094C3C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CF870A2-877B-46C2-88EC-45223618F0FA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A229900-485D-49E8-8BAA-70364064C9C3}" type="presOf" srcId="{FBBFC3EA-9D9D-4F3A-BEA6-9C2C0E46BF20}" destId="{832BF48F-0145-4429-9E02-8FCA946CCE9E}" srcOrd="1" destOrd="0" presId="urn:microsoft.com/office/officeart/2005/8/layout/target3"/>
    <dgm:cxn modelId="{8454904C-1E7E-48DF-9ECA-385B9DE96EC8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B647888-DDDA-43FD-B20A-DEB55FD37E38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8BD3C0D-04AC-46FB-ACC4-433B3E81B0D4}" type="presOf" srcId="{019433A1-1324-4DE1-9E6F-32B851095F74}" destId="{A3817367-F2BC-482F-8832-FA00B51DCCF3}" srcOrd="0" destOrd="0" presId="urn:microsoft.com/office/officeart/2005/8/layout/target3"/>
    <dgm:cxn modelId="{06960DC6-2E68-41A2-978F-C88DA31C7657}" type="presOf" srcId="{C73C7642-F245-4585-8F88-243F9FAEF6CA}" destId="{97289DF2-90F4-4EC2-A9FC-633B00BAB610}" srcOrd="0" destOrd="0" presId="urn:microsoft.com/office/officeart/2005/8/layout/target3"/>
    <dgm:cxn modelId="{817D3F95-F7A2-4D3F-87D9-5988828BA9AA}" type="presOf" srcId="{EBC41103-E2E5-4D48-9B4B-425520D3D098}" destId="{50C2F88D-8688-44C2-A854-691F34009D3B}" srcOrd="0" destOrd="0" presId="urn:microsoft.com/office/officeart/2005/8/layout/target3"/>
    <dgm:cxn modelId="{2525B56C-7970-4F4D-B8C2-2FF3E639C9D5}" type="presOf" srcId="{FBBFC3EA-9D9D-4F3A-BEA6-9C2C0E46BF20}" destId="{643EA938-EDE0-4533-ACCC-D2BD6F3A527C}" srcOrd="0" destOrd="0" presId="urn:microsoft.com/office/officeart/2005/8/layout/target3"/>
    <dgm:cxn modelId="{A664B6B7-4E36-4070-B3EC-1B27C9591AC8}" type="presParOf" srcId="{71045F8C-00FA-488E-A7BD-E2E6753D979D}" destId="{3577EC6B-C980-4F34-8C69-4365E7B8FC8C}" srcOrd="0" destOrd="0" presId="urn:microsoft.com/office/officeart/2005/8/layout/target3"/>
    <dgm:cxn modelId="{88F3A4CA-12F8-4E3D-AE41-C371967051F1}" type="presParOf" srcId="{71045F8C-00FA-488E-A7BD-E2E6753D979D}" destId="{6940EB87-DC1D-4BC3-9408-9AC2E1FFC039}" srcOrd="1" destOrd="0" presId="urn:microsoft.com/office/officeart/2005/8/layout/target3"/>
    <dgm:cxn modelId="{02A00F20-51E4-4EA0-B02E-6FA1F2F049FF}" type="presParOf" srcId="{71045F8C-00FA-488E-A7BD-E2E6753D979D}" destId="{BC35EE03-4121-4EF9-923D-7CB6D30D358D}" srcOrd="2" destOrd="0" presId="urn:microsoft.com/office/officeart/2005/8/layout/target3"/>
    <dgm:cxn modelId="{874DC7E6-F00C-4954-89BA-E04452BC4224}" type="presParOf" srcId="{71045F8C-00FA-488E-A7BD-E2E6753D979D}" destId="{C95EEA27-3CBF-4645-A92D-9D8AF5C1CBFC}" srcOrd="3" destOrd="0" presId="urn:microsoft.com/office/officeart/2005/8/layout/target3"/>
    <dgm:cxn modelId="{48166FE5-1A04-46A1-821B-D84B86BAE760}" type="presParOf" srcId="{71045F8C-00FA-488E-A7BD-E2E6753D979D}" destId="{851BB866-B6AE-4566-893F-4C635BA974FC}" srcOrd="4" destOrd="0" presId="urn:microsoft.com/office/officeart/2005/8/layout/target3"/>
    <dgm:cxn modelId="{08C0270C-9761-4FF3-AC30-8CAD7EF8FD3C}" type="presParOf" srcId="{71045F8C-00FA-488E-A7BD-E2E6753D979D}" destId="{643EA938-EDE0-4533-ACCC-D2BD6F3A527C}" srcOrd="5" destOrd="0" presId="urn:microsoft.com/office/officeart/2005/8/layout/target3"/>
    <dgm:cxn modelId="{AA013685-E12F-41D2-AD27-0DCE3D528595}" type="presParOf" srcId="{71045F8C-00FA-488E-A7BD-E2E6753D979D}" destId="{92F31B18-D66D-4CC7-89B9-378928DE877D}" srcOrd="6" destOrd="0" presId="urn:microsoft.com/office/officeart/2005/8/layout/target3"/>
    <dgm:cxn modelId="{4CCE1D3A-71BE-4A7C-9A7B-607DB37BEABE}" type="presParOf" srcId="{71045F8C-00FA-488E-A7BD-E2E6753D979D}" destId="{902074E1-B931-4618-97F1-FADBE82E9C3C}" srcOrd="7" destOrd="0" presId="urn:microsoft.com/office/officeart/2005/8/layout/target3"/>
    <dgm:cxn modelId="{36253DD1-66E6-4CCC-AC4C-F8697AA45D73}" type="presParOf" srcId="{71045F8C-00FA-488E-A7BD-E2E6753D979D}" destId="{A3817367-F2BC-482F-8832-FA00B51DCCF3}" srcOrd="8" destOrd="0" presId="urn:microsoft.com/office/officeart/2005/8/layout/target3"/>
    <dgm:cxn modelId="{13BB66A6-189C-45B8-9D7F-5D1B72A6A96C}" type="presParOf" srcId="{71045F8C-00FA-488E-A7BD-E2E6753D979D}" destId="{626ABFF6-56C8-4386-B662-68EC364EED9D}" srcOrd="9" destOrd="0" presId="urn:microsoft.com/office/officeart/2005/8/layout/target3"/>
    <dgm:cxn modelId="{A5DDEB13-8120-492E-863C-423845A50179}" type="presParOf" srcId="{71045F8C-00FA-488E-A7BD-E2E6753D979D}" destId="{6DB11F1C-D028-4800-9625-6611CA9DE6D4}" srcOrd="10" destOrd="0" presId="urn:microsoft.com/office/officeart/2005/8/layout/target3"/>
    <dgm:cxn modelId="{6AC138F9-DE82-47AF-B538-92CA9FD2D480}" type="presParOf" srcId="{71045F8C-00FA-488E-A7BD-E2E6753D979D}" destId="{CDED6FE3-AD8F-4ACC-B6B8-710EDDD97598}" srcOrd="11" destOrd="0" presId="urn:microsoft.com/office/officeart/2005/8/layout/target3"/>
    <dgm:cxn modelId="{F320A206-0AE5-4FBF-9531-0264EACD3FB0}" type="presParOf" srcId="{71045F8C-00FA-488E-A7BD-E2E6753D979D}" destId="{397AC6D7-84A6-4150-958F-83C92D9ACF38}" srcOrd="12" destOrd="0" presId="urn:microsoft.com/office/officeart/2005/8/layout/target3"/>
    <dgm:cxn modelId="{C7C1FE36-412A-407E-9961-81B39526FEA1}" type="presParOf" srcId="{71045F8C-00FA-488E-A7BD-E2E6753D979D}" destId="{D7419528-33A6-416D-9E64-B3F7915C5149}" srcOrd="13" destOrd="0" presId="urn:microsoft.com/office/officeart/2005/8/layout/target3"/>
    <dgm:cxn modelId="{438DAAA6-4C87-45B2-BBA9-97AC88944687}" type="presParOf" srcId="{71045F8C-00FA-488E-A7BD-E2E6753D979D}" destId="{97289DF2-90F4-4EC2-A9FC-633B00BAB610}" srcOrd="14" destOrd="0" presId="urn:microsoft.com/office/officeart/2005/8/layout/target3"/>
    <dgm:cxn modelId="{AC183ADA-949E-40A6-B584-5CB9B64AE0BF}" type="presParOf" srcId="{71045F8C-00FA-488E-A7BD-E2E6753D979D}" destId="{234EBA9D-95B4-4C20-A84E-6F65F1085DC6}" srcOrd="15" destOrd="0" presId="urn:microsoft.com/office/officeart/2005/8/layout/target3"/>
    <dgm:cxn modelId="{71BDB830-CACE-4730-A974-7CC3F6A37543}" type="presParOf" srcId="{71045F8C-00FA-488E-A7BD-E2E6753D979D}" destId="{12255512-213F-41DF-90A6-8B4CD74A2B52}" srcOrd="16" destOrd="0" presId="urn:microsoft.com/office/officeart/2005/8/layout/target3"/>
    <dgm:cxn modelId="{507B98FB-91FD-46A2-B721-5344B586ADE7}" type="presParOf" srcId="{71045F8C-00FA-488E-A7BD-E2E6753D979D}" destId="{50C2F88D-8688-44C2-A854-691F34009D3B}" srcOrd="17" destOrd="0" presId="urn:microsoft.com/office/officeart/2005/8/layout/target3"/>
    <dgm:cxn modelId="{93AA2ED8-6A39-4BAF-993E-1B60EC99AD78}" type="presParOf" srcId="{71045F8C-00FA-488E-A7BD-E2E6753D979D}" destId="{4D19AB04-24FA-40C2-B203-52AE3D15E171}" srcOrd="18" destOrd="0" presId="urn:microsoft.com/office/officeart/2005/8/layout/target3"/>
    <dgm:cxn modelId="{12167E63-D60A-4302-9DC0-C923F109E33E}" type="presParOf" srcId="{71045F8C-00FA-488E-A7BD-E2E6753D979D}" destId="{832BF48F-0145-4429-9E02-8FCA946CCE9E}" srcOrd="19" destOrd="0" presId="urn:microsoft.com/office/officeart/2005/8/layout/target3"/>
    <dgm:cxn modelId="{B720026A-CE6D-47CC-AD8E-0AB24F0D5E03}" type="presParOf" srcId="{71045F8C-00FA-488E-A7BD-E2E6753D979D}" destId="{E7297F21-D4FD-4A41-AE58-814D01A6B5E7}" srcOrd="20" destOrd="0" presId="urn:microsoft.com/office/officeart/2005/8/layout/target3"/>
    <dgm:cxn modelId="{D76B2BD7-7938-4E58-9A2A-C4B572F48E36}" type="presParOf" srcId="{71045F8C-00FA-488E-A7BD-E2E6753D979D}" destId="{F69A1436-182C-465B-AD7F-FE48E0C090C1}" srcOrd="21" destOrd="0" presId="urn:microsoft.com/office/officeart/2005/8/layout/target3"/>
    <dgm:cxn modelId="{DC4761C8-2993-41F0-91A7-74DF4D2B2D76}" type="presParOf" srcId="{71045F8C-00FA-488E-A7BD-E2E6753D979D}" destId="{AA41A67C-3D3F-4AE9-9E0F-5D7F7BB2E741}" srcOrd="22" destOrd="0" presId="urn:microsoft.com/office/officeart/2005/8/layout/target3"/>
    <dgm:cxn modelId="{6F76AC13-22E6-4559-9554-89BC9269584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VY_52_INOVACE_17_Pololetní test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Pololetní test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36CB8-9A54-42B9-B979-AE5C69F5DCE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8CCD4-91CA-4656-A435-5B0B85DFD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197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36CB8-9A54-42B9-B979-AE5C69F5DCE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8CCD4-91CA-4656-A435-5B0B85DFD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140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36CB8-9A54-42B9-B979-AE5C69F5DCE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8CCD4-91CA-4656-A435-5B0B85DFD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893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36CB8-9A54-42B9-B979-AE5C69F5DCE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8CCD4-91CA-4656-A435-5B0B85DFD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57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36CB8-9A54-42B9-B979-AE5C69F5DCE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8CCD4-91CA-4656-A435-5B0B85DFD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639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36CB8-9A54-42B9-B979-AE5C69F5DCE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8CCD4-91CA-4656-A435-5B0B85DFD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629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36CB8-9A54-42B9-B979-AE5C69F5DCE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8CCD4-91CA-4656-A435-5B0B85DFD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776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36CB8-9A54-42B9-B979-AE5C69F5DCE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8CCD4-91CA-4656-A435-5B0B85DFD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222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36CB8-9A54-42B9-B979-AE5C69F5DCE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8CCD4-91CA-4656-A435-5B0B85DFD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227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36CB8-9A54-42B9-B979-AE5C69F5DCE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8CCD4-91CA-4656-A435-5B0B85DFD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324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36CB8-9A54-42B9-B979-AE5C69F5DCE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8CCD4-91CA-4656-A435-5B0B85DFD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983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736CB8-9A54-42B9-B979-AE5C69F5DCE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98CCD4-91CA-4656-A435-5B0B85DFD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627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735374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6878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7785445"/>
              </p:ext>
            </p:extLst>
          </p:nvPr>
        </p:nvGraphicFramePr>
        <p:xfrm>
          <a:off x="1524000" y="1397000"/>
          <a:ext cx="6096000" cy="185420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Pracovní list</a:t>
                      </a:r>
                      <a:r>
                        <a:rPr lang="cs-CZ" baseline="0" dirty="0" smtClean="0"/>
                        <a:t> pro každého žáka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Zopakování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Vytisknout  každému žáku test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2151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9" y="476672"/>
            <a:ext cx="9061799" cy="5904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202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7287" y="332656"/>
            <a:ext cx="9221287" cy="6008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7309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1313"/>
            <a:ext cx="7704856" cy="4638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4229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65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3</cp:revision>
  <dcterms:created xsi:type="dcterms:W3CDTF">2012-03-05T20:10:32Z</dcterms:created>
  <dcterms:modified xsi:type="dcterms:W3CDTF">2012-03-07T13:43:51Z</dcterms:modified>
</cp:coreProperties>
</file>