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4660"/>
  </p:normalViewPr>
  <p:slideViewPr>
    <p:cSldViewPr>
      <p:cViewPr varScale="1">
        <p:scale>
          <a:sx n="103" d="100"/>
          <a:sy n="103" d="100"/>
        </p:scale>
        <p:origin x="-2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749281-BF46-450A-A4CC-B31950059D2D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919A9B-650B-4239-B283-0A55DB04E8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ght_cone_cs.png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Michelson_Interferometer_Green_Laser_Interferenc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Jupiter.Aurora.HST.UV.jpg" TargetMode="External"/><Relationship Id="rId5" Type="http://schemas.openxmlformats.org/officeDocument/2006/relationships/hyperlink" Target="http://cs.wikipedia.org/wiki/Soubor:Infrared_dog.jpg" TargetMode="External"/><Relationship Id="rId4" Type="http://schemas.openxmlformats.org/officeDocument/2006/relationships/hyperlink" Target="http://cs.wikipedia.org/wiki/Soubor:Linear_visible_spectru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792685" cy="584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7269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asakr\AppData\Local\Microsoft\Windows\Temporary Internet Files\Content.IE5\WA0JJT3W\MP9003997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7" y="2700300"/>
            <a:ext cx="2081784" cy="41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sakr\AppData\Local\Microsoft\Windows\Temporary Internet Files\Content.IE5\OU67CJ4B\MP9004337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0"/>
            <a:ext cx="579613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sakr\AppData\Local\Microsoft\Windows\Temporary Internet Files\Content.IE5\WA0JJT3W\MP9004486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47864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40943" y="2420888"/>
            <a:ext cx="9184943" cy="1222375"/>
          </a:xfrm>
          <a:solidFill>
            <a:schemeClr val="accent5"/>
          </a:solidFill>
        </p:spPr>
        <p:txBody>
          <a:bodyPr>
            <a:normAutofit/>
          </a:bodyPr>
          <a:lstStyle/>
          <a:p>
            <a:pPr algn="ctr"/>
            <a:r>
              <a:rPr lang="cs-CZ" sz="4000" b="1" u="sng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Světlo</a:t>
            </a:r>
            <a:endParaRPr lang="cs-CZ" sz="4000" b="1" u="sng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Litebulb"/>
          <p:cNvSpPr>
            <a:spLocks noEditPoints="1" noChangeArrowheads="1"/>
          </p:cNvSpPr>
          <p:nvPr/>
        </p:nvSpPr>
        <p:spPr bwMode="auto">
          <a:xfrm rot="2484446">
            <a:off x="5779355" y="2472255"/>
            <a:ext cx="796892" cy="1121402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0" name="Picture 6" descr="C:\Users\Masakr\AppData\Local\Microsoft\Windows\Temporary Internet Files\Content.IE5\BVOXA3RT\MP9004277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0841" y="3645024"/>
            <a:ext cx="3055883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sakr\AppData\Local\Microsoft\Windows\Temporary Internet Files\Content.IE5\KTK7XWFN\MP9004065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6724" y="3645024"/>
            <a:ext cx="4047276" cy="323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7177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7150" y="4608658"/>
            <a:ext cx="1839583" cy="22766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916832"/>
            <a:ext cx="1691680" cy="211990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1052736"/>
            <a:ext cx="3168352" cy="256864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686800" cy="83820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Co je to světlo?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je to proud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fotonů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nebo-li </a:t>
            </a:r>
            <a:endParaRPr lang="cs-CZ" sz="28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částic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které se </a:t>
            </a:r>
            <a:endParaRPr lang="cs-CZ" sz="28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šíří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prostorem  </a:t>
            </a:r>
            <a:endParaRPr lang="cs-CZ" sz="28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rychlostí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světla.</a:t>
            </a:r>
            <a:endParaRPr lang="cs-CZ" sz="20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Světlo je všude kolem nás a kdyby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nebylo,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neviděli bychom nic a hlavně bez světla by vůbec neprobíhaly určité procesy, které jsou důležité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naši existenci.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93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Spektrum Barev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340768"/>
            <a:ext cx="9144000" cy="1800200"/>
          </a:xfrm>
        </p:spPr>
      </p:pic>
      <p:sp>
        <p:nvSpPr>
          <p:cNvPr id="5" name="TextovéPole 4"/>
          <p:cNvSpPr txBox="1"/>
          <p:nvPr/>
        </p:nvSpPr>
        <p:spPr>
          <a:xfrm>
            <a:off x="1835696" y="3429000"/>
            <a:ext cx="55446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okem viditelná část spektra elektromagnetického záření o vlnových délkách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380-750nm,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rozsah je nazýván viditelným světlem nebo jen světlem.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5566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Rychlost světla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Rychlost světla je: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299 792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458 m/s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každém prostředí se světlo šíří jinou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rychlostí, avšak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vakuu má tuto hodnotu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výše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napsanou.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7108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13318" y="4511997"/>
            <a:ext cx="4230682" cy="23460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8935" y="1556792"/>
            <a:ext cx="3815065" cy="19442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Druhy světla :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511519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Infračervené záření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: jeho </a:t>
            </a:r>
            <a:endParaRPr lang="cs-CZ" sz="2800" dirty="0" smtClean="0">
              <a:solidFill>
                <a:srgbClr val="FF993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zdrojem 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jsou všechna tělesa </a:t>
            </a:r>
            <a:endParaRPr lang="cs-CZ" sz="2800" dirty="0" smtClean="0">
              <a:solidFill>
                <a:srgbClr val="FF9933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zahřátá </a:t>
            </a:r>
            <a:r>
              <a:rPr lang="cs-CZ" sz="28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u="sng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určitou teplotu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Viditelné světlo: bílé a skládá se ze spektra světel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Ultrafialové záření (UV) : </a:t>
            </a: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jeho zdrojem jsou všechna tělesa zahřátá na </a:t>
            </a:r>
            <a:r>
              <a:rPr lang="cs-CZ" sz="28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vysokou teplotu </a:t>
            </a:r>
            <a:r>
              <a:rPr lang="cs-CZ" sz="2800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(pro </a:t>
            </a: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lidský organismus škodlivé)</a:t>
            </a: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8106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91518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741682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cs.wikipedia.org/wiki/Soubor:Michelson_Interferometer_Green_Laser_Interference.jpg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cs.wikipedia.org/wiki/Soubor:Light_cone_cs.png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http://cs.wikipedia.org/wiki/Soubor:Simple_photosynthesis_overview_cs.png</a:t>
            </a: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cs.wikipedia.org/wiki/Soubor:Linear_visible_spectrum.svg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cs.wikipedia.org/wiki/Soubor:Infrared_dog.jpg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cs.wikipedia.org/wiki/Soubor:Jupiter.Aurora.HST.UV.jpg</a:t>
            </a:r>
            <a:endParaRPr lang="cs-CZ" dirty="0" smtClean="0"/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Ostatní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obrázky: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7"/>
              </a:rPr>
              <a:t>www.office.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1967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180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Světlo</vt:lpstr>
      <vt:lpstr>Co je to světlo?</vt:lpstr>
      <vt:lpstr>Spektrum Barev </vt:lpstr>
      <vt:lpstr>Rychlost světla </vt:lpstr>
      <vt:lpstr>Druhy světla :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Světlo</dc:title>
  <dc:creator>Masakr</dc:creator>
  <cp:lastModifiedBy>Dum</cp:lastModifiedBy>
  <cp:revision>10</cp:revision>
  <dcterms:created xsi:type="dcterms:W3CDTF">2012-12-25T13:32:15Z</dcterms:created>
  <dcterms:modified xsi:type="dcterms:W3CDTF">2013-03-01T10:13:20Z</dcterms:modified>
</cp:coreProperties>
</file>