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DB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95E8B0-79D4-4C5A-B251-1541871005E2}" type="doc">
      <dgm:prSet loTypeId="urn:microsoft.com/office/officeart/2005/8/layout/hierarchy3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079A6A6-9BF0-4898-9B16-78CF88F6C527}">
      <dgm:prSet/>
      <dgm:spPr>
        <a:solidFill>
          <a:schemeClr val="tx2">
            <a:lumMod val="20000"/>
            <a:lumOff val="80000"/>
          </a:schemeClr>
        </a:solidFill>
        <a:ln>
          <a:solidFill>
            <a:schemeClr val="bg2">
              <a:lumMod val="40000"/>
              <a:lumOff val="60000"/>
            </a:schemeClr>
          </a:solidFill>
        </a:ln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Pevné : uhlí 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FAE4919-268F-4AD7-B788-93293B7EA34C}" type="parTrans" cxnId="{2E269E76-2472-48BA-8424-067CC97E13F3}">
      <dgm:prSet/>
      <dgm:spPr/>
      <dgm:t>
        <a:bodyPr/>
        <a:lstStyle/>
        <a:p>
          <a:endParaRPr lang="cs-CZ"/>
        </a:p>
      </dgm:t>
    </dgm:pt>
    <dgm:pt modelId="{186A31FA-69B5-47F0-99EA-9B4E209F68F1}" type="sibTrans" cxnId="{2E269E76-2472-48BA-8424-067CC97E13F3}">
      <dgm:prSet/>
      <dgm:spPr/>
      <dgm:t>
        <a:bodyPr/>
        <a:lstStyle/>
        <a:p>
          <a:endParaRPr lang="cs-CZ"/>
        </a:p>
      </dgm:t>
    </dgm:pt>
    <dgm:pt modelId="{1A4C4305-71FC-47B3-9EDE-6725CA1A1529}">
      <dgm:prSet/>
      <dgm:spPr>
        <a:solidFill>
          <a:srgbClr val="00B0F0"/>
        </a:solidFill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Plynné: zemní plyn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DFA2D4D-3D5F-4C53-BDAF-7F93C00BF185}" type="parTrans" cxnId="{7FB5F42F-55BC-4AFE-A8A4-86DD985038DF}">
      <dgm:prSet/>
      <dgm:spPr/>
      <dgm:t>
        <a:bodyPr/>
        <a:lstStyle/>
        <a:p>
          <a:endParaRPr lang="cs-CZ"/>
        </a:p>
      </dgm:t>
    </dgm:pt>
    <dgm:pt modelId="{8C299B0D-9F51-4CEC-A9C5-2A51AAEF7588}" type="sibTrans" cxnId="{7FB5F42F-55BC-4AFE-A8A4-86DD985038DF}">
      <dgm:prSet/>
      <dgm:spPr/>
      <dgm:t>
        <a:bodyPr/>
        <a:lstStyle/>
        <a:p>
          <a:endParaRPr lang="cs-CZ"/>
        </a:p>
      </dgm:t>
    </dgm:pt>
    <dgm:pt modelId="{3C0F1C7C-2FD8-45A0-AE3D-C4F9556CF212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Kapalné</a:t>
          </a:r>
          <a:r>
            <a:rPr lang="cs-CZ" dirty="0" smtClean="0">
              <a:solidFill>
                <a:schemeClr val="tx1"/>
              </a:solidFill>
            </a:rPr>
            <a:t>: </a:t>
          </a:r>
          <a:r>
            <a: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ropa</a:t>
          </a:r>
          <a:endParaRPr lang="cs-CZ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BBF93B0-0A3A-4F59-87D9-779BCE5AD59E}" type="parTrans" cxnId="{0550A4ED-7DD8-42A1-91A6-1F852DE7054C}">
      <dgm:prSet/>
      <dgm:spPr/>
      <dgm:t>
        <a:bodyPr/>
        <a:lstStyle/>
        <a:p>
          <a:endParaRPr lang="cs-CZ"/>
        </a:p>
      </dgm:t>
    </dgm:pt>
    <dgm:pt modelId="{39E7E865-B8C9-4C8E-8E03-D9CEDE022D45}" type="sibTrans" cxnId="{0550A4ED-7DD8-42A1-91A6-1F852DE7054C}">
      <dgm:prSet/>
      <dgm:spPr/>
      <dgm:t>
        <a:bodyPr/>
        <a:lstStyle/>
        <a:p>
          <a:endParaRPr lang="cs-CZ"/>
        </a:p>
      </dgm:t>
    </dgm:pt>
    <dgm:pt modelId="{28AEF05D-7BA7-4229-BC51-49EB4A928DA1}" type="pres">
      <dgm:prSet presAssocID="{E495E8B0-79D4-4C5A-B251-1541871005E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FEB6BE8-5404-4703-8DF5-843FB36BB5AE}" type="pres">
      <dgm:prSet presAssocID="{6079A6A6-9BF0-4898-9B16-78CF88F6C527}" presName="root" presStyleCnt="0"/>
      <dgm:spPr/>
    </dgm:pt>
    <dgm:pt modelId="{1E758743-CD13-4F75-AA76-9A6EDA99B647}" type="pres">
      <dgm:prSet presAssocID="{6079A6A6-9BF0-4898-9B16-78CF88F6C527}" presName="rootComposite" presStyleCnt="0"/>
      <dgm:spPr/>
    </dgm:pt>
    <dgm:pt modelId="{BC6C9943-3495-4040-90B6-5098309B57CB}" type="pres">
      <dgm:prSet presAssocID="{6079A6A6-9BF0-4898-9B16-78CF88F6C527}" presName="rootText" presStyleLbl="node1" presStyleIdx="0" presStyleCnt="3"/>
      <dgm:spPr/>
      <dgm:t>
        <a:bodyPr/>
        <a:lstStyle/>
        <a:p>
          <a:endParaRPr lang="cs-CZ"/>
        </a:p>
      </dgm:t>
    </dgm:pt>
    <dgm:pt modelId="{7CD40F9C-0756-46F6-B8D7-FB25A00F1E5B}" type="pres">
      <dgm:prSet presAssocID="{6079A6A6-9BF0-4898-9B16-78CF88F6C527}" presName="rootConnector" presStyleLbl="node1" presStyleIdx="0" presStyleCnt="3"/>
      <dgm:spPr/>
      <dgm:t>
        <a:bodyPr/>
        <a:lstStyle/>
        <a:p>
          <a:endParaRPr lang="cs-CZ"/>
        </a:p>
      </dgm:t>
    </dgm:pt>
    <dgm:pt modelId="{718BC85C-6883-4E30-BBB7-018A23D7EC20}" type="pres">
      <dgm:prSet presAssocID="{6079A6A6-9BF0-4898-9B16-78CF88F6C527}" presName="childShape" presStyleCnt="0"/>
      <dgm:spPr/>
    </dgm:pt>
    <dgm:pt modelId="{6E848520-E69F-4587-A76E-D367122B2B62}" type="pres">
      <dgm:prSet presAssocID="{3C0F1C7C-2FD8-45A0-AE3D-C4F9556CF212}" presName="root" presStyleCnt="0"/>
      <dgm:spPr/>
    </dgm:pt>
    <dgm:pt modelId="{233759BF-93D2-44F7-840D-C007A66ED199}" type="pres">
      <dgm:prSet presAssocID="{3C0F1C7C-2FD8-45A0-AE3D-C4F9556CF212}" presName="rootComposite" presStyleCnt="0"/>
      <dgm:spPr/>
    </dgm:pt>
    <dgm:pt modelId="{5183AD0E-9D7F-467E-A003-12AF447B9530}" type="pres">
      <dgm:prSet presAssocID="{3C0F1C7C-2FD8-45A0-AE3D-C4F9556CF212}" presName="rootText" presStyleLbl="node1" presStyleIdx="1" presStyleCnt="3" custLinFactNeighborX="-6015" custLinFactNeighborY="2648"/>
      <dgm:spPr/>
      <dgm:t>
        <a:bodyPr/>
        <a:lstStyle/>
        <a:p>
          <a:endParaRPr lang="cs-CZ"/>
        </a:p>
      </dgm:t>
    </dgm:pt>
    <dgm:pt modelId="{7DD06963-E487-41DE-8D5F-0F457EB1FF56}" type="pres">
      <dgm:prSet presAssocID="{3C0F1C7C-2FD8-45A0-AE3D-C4F9556CF212}" presName="rootConnector" presStyleLbl="node1" presStyleIdx="1" presStyleCnt="3"/>
      <dgm:spPr/>
      <dgm:t>
        <a:bodyPr/>
        <a:lstStyle/>
        <a:p>
          <a:endParaRPr lang="cs-CZ"/>
        </a:p>
      </dgm:t>
    </dgm:pt>
    <dgm:pt modelId="{C3884A64-162C-4900-9D5E-04B0584F9CD4}" type="pres">
      <dgm:prSet presAssocID="{3C0F1C7C-2FD8-45A0-AE3D-C4F9556CF212}" presName="childShape" presStyleCnt="0"/>
      <dgm:spPr/>
    </dgm:pt>
    <dgm:pt modelId="{710F51D8-FA31-49E6-8599-DC73484A4F36}" type="pres">
      <dgm:prSet presAssocID="{1A4C4305-71FC-47B3-9EDE-6725CA1A1529}" presName="root" presStyleCnt="0"/>
      <dgm:spPr/>
    </dgm:pt>
    <dgm:pt modelId="{FB58318F-88E3-4EFA-9763-FD999107121E}" type="pres">
      <dgm:prSet presAssocID="{1A4C4305-71FC-47B3-9EDE-6725CA1A1529}" presName="rootComposite" presStyleCnt="0"/>
      <dgm:spPr/>
    </dgm:pt>
    <dgm:pt modelId="{F37EDF4E-4ACD-401F-8D26-F6F76AE16E8B}" type="pres">
      <dgm:prSet presAssocID="{1A4C4305-71FC-47B3-9EDE-6725CA1A1529}" presName="rootText" presStyleLbl="node1" presStyleIdx="2" presStyleCnt="3"/>
      <dgm:spPr/>
      <dgm:t>
        <a:bodyPr/>
        <a:lstStyle/>
        <a:p>
          <a:endParaRPr lang="cs-CZ"/>
        </a:p>
      </dgm:t>
    </dgm:pt>
    <dgm:pt modelId="{8EE0A7B6-2CE5-4808-9963-95B6B73FD0AA}" type="pres">
      <dgm:prSet presAssocID="{1A4C4305-71FC-47B3-9EDE-6725CA1A1529}" presName="rootConnector" presStyleLbl="node1" presStyleIdx="2" presStyleCnt="3"/>
      <dgm:spPr/>
      <dgm:t>
        <a:bodyPr/>
        <a:lstStyle/>
        <a:p>
          <a:endParaRPr lang="cs-CZ"/>
        </a:p>
      </dgm:t>
    </dgm:pt>
    <dgm:pt modelId="{41E14844-DF7F-4001-9699-F2BAA8368C96}" type="pres">
      <dgm:prSet presAssocID="{1A4C4305-71FC-47B3-9EDE-6725CA1A1529}" presName="childShape" presStyleCnt="0"/>
      <dgm:spPr/>
    </dgm:pt>
  </dgm:ptLst>
  <dgm:cxnLst>
    <dgm:cxn modelId="{4C3E08FF-8F80-4792-99D9-FBF5370D1239}" type="presOf" srcId="{1A4C4305-71FC-47B3-9EDE-6725CA1A1529}" destId="{F37EDF4E-4ACD-401F-8D26-F6F76AE16E8B}" srcOrd="0" destOrd="0" presId="urn:microsoft.com/office/officeart/2005/8/layout/hierarchy3"/>
    <dgm:cxn modelId="{3EF94275-BB53-45CE-B29D-19EDF6E3DB2B}" type="presOf" srcId="{6079A6A6-9BF0-4898-9B16-78CF88F6C527}" destId="{7CD40F9C-0756-46F6-B8D7-FB25A00F1E5B}" srcOrd="1" destOrd="0" presId="urn:microsoft.com/office/officeart/2005/8/layout/hierarchy3"/>
    <dgm:cxn modelId="{2E269E76-2472-48BA-8424-067CC97E13F3}" srcId="{E495E8B0-79D4-4C5A-B251-1541871005E2}" destId="{6079A6A6-9BF0-4898-9B16-78CF88F6C527}" srcOrd="0" destOrd="0" parTransId="{FFAE4919-268F-4AD7-B788-93293B7EA34C}" sibTransId="{186A31FA-69B5-47F0-99EA-9B4E209F68F1}"/>
    <dgm:cxn modelId="{0550A4ED-7DD8-42A1-91A6-1F852DE7054C}" srcId="{E495E8B0-79D4-4C5A-B251-1541871005E2}" destId="{3C0F1C7C-2FD8-45A0-AE3D-C4F9556CF212}" srcOrd="1" destOrd="0" parTransId="{ABBF93B0-0A3A-4F59-87D9-779BCE5AD59E}" sibTransId="{39E7E865-B8C9-4C8E-8E03-D9CEDE022D45}"/>
    <dgm:cxn modelId="{DB524144-F0FC-4777-BB89-3F7C74112F02}" type="presOf" srcId="{E495E8B0-79D4-4C5A-B251-1541871005E2}" destId="{28AEF05D-7BA7-4229-BC51-49EB4A928DA1}" srcOrd="0" destOrd="0" presId="urn:microsoft.com/office/officeart/2005/8/layout/hierarchy3"/>
    <dgm:cxn modelId="{BE06459D-FD90-429A-941C-677FC3BDB5EA}" type="presOf" srcId="{6079A6A6-9BF0-4898-9B16-78CF88F6C527}" destId="{BC6C9943-3495-4040-90B6-5098309B57CB}" srcOrd="0" destOrd="0" presId="urn:microsoft.com/office/officeart/2005/8/layout/hierarchy3"/>
    <dgm:cxn modelId="{634594F3-14B7-4CE2-84D9-73E7BBE21931}" type="presOf" srcId="{1A4C4305-71FC-47B3-9EDE-6725CA1A1529}" destId="{8EE0A7B6-2CE5-4808-9963-95B6B73FD0AA}" srcOrd="1" destOrd="0" presId="urn:microsoft.com/office/officeart/2005/8/layout/hierarchy3"/>
    <dgm:cxn modelId="{F625667C-0D4A-4D3A-9B1F-D53C5BA0686E}" type="presOf" srcId="{3C0F1C7C-2FD8-45A0-AE3D-C4F9556CF212}" destId="{5183AD0E-9D7F-467E-A003-12AF447B9530}" srcOrd="0" destOrd="0" presId="urn:microsoft.com/office/officeart/2005/8/layout/hierarchy3"/>
    <dgm:cxn modelId="{1A5073CA-699B-4DF2-BA00-759ACBD06414}" type="presOf" srcId="{3C0F1C7C-2FD8-45A0-AE3D-C4F9556CF212}" destId="{7DD06963-E487-41DE-8D5F-0F457EB1FF56}" srcOrd="1" destOrd="0" presId="urn:microsoft.com/office/officeart/2005/8/layout/hierarchy3"/>
    <dgm:cxn modelId="{7FB5F42F-55BC-4AFE-A8A4-86DD985038DF}" srcId="{E495E8B0-79D4-4C5A-B251-1541871005E2}" destId="{1A4C4305-71FC-47B3-9EDE-6725CA1A1529}" srcOrd="2" destOrd="0" parTransId="{CDFA2D4D-3D5F-4C53-BDAF-7F93C00BF185}" sibTransId="{8C299B0D-9F51-4CEC-A9C5-2A51AAEF7588}"/>
    <dgm:cxn modelId="{69337BE0-B1D9-412B-8050-C26128B292DD}" type="presParOf" srcId="{28AEF05D-7BA7-4229-BC51-49EB4A928DA1}" destId="{3FEB6BE8-5404-4703-8DF5-843FB36BB5AE}" srcOrd="0" destOrd="0" presId="urn:microsoft.com/office/officeart/2005/8/layout/hierarchy3"/>
    <dgm:cxn modelId="{87F49784-31C1-443C-ABCB-DA40BE2F8F6C}" type="presParOf" srcId="{3FEB6BE8-5404-4703-8DF5-843FB36BB5AE}" destId="{1E758743-CD13-4F75-AA76-9A6EDA99B647}" srcOrd="0" destOrd="0" presId="urn:microsoft.com/office/officeart/2005/8/layout/hierarchy3"/>
    <dgm:cxn modelId="{08AC0AC8-6BF7-454B-B33E-4158605EEF3F}" type="presParOf" srcId="{1E758743-CD13-4F75-AA76-9A6EDA99B647}" destId="{BC6C9943-3495-4040-90B6-5098309B57CB}" srcOrd="0" destOrd="0" presId="urn:microsoft.com/office/officeart/2005/8/layout/hierarchy3"/>
    <dgm:cxn modelId="{C047988F-B90E-44CD-95C0-7196F07CC7BF}" type="presParOf" srcId="{1E758743-CD13-4F75-AA76-9A6EDA99B647}" destId="{7CD40F9C-0756-46F6-B8D7-FB25A00F1E5B}" srcOrd="1" destOrd="0" presId="urn:microsoft.com/office/officeart/2005/8/layout/hierarchy3"/>
    <dgm:cxn modelId="{E195DFBE-A094-486B-BABD-C41DBE7BCA4E}" type="presParOf" srcId="{3FEB6BE8-5404-4703-8DF5-843FB36BB5AE}" destId="{718BC85C-6883-4E30-BBB7-018A23D7EC20}" srcOrd="1" destOrd="0" presId="urn:microsoft.com/office/officeart/2005/8/layout/hierarchy3"/>
    <dgm:cxn modelId="{3C90E195-9CE3-4AF3-A0C7-84738896EDB6}" type="presParOf" srcId="{28AEF05D-7BA7-4229-BC51-49EB4A928DA1}" destId="{6E848520-E69F-4587-A76E-D367122B2B62}" srcOrd="1" destOrd="0" presId="urn:microsoft.com/office/officeart/2005/8/layout/hierarchy3"/>
    <dgm:cxn modelId="{43938A9D-DEAF-4B2A-9534-940FE507F2ED}" type="presParOf" srcId="{6E848520-E69F-4587-A76E-D367122B2B62}" destId="{233759BF-93D2-44F7-840D-C007A66ED199}" srcOrd="0" destOrd="0" presId="urn:microsoft.com/office/officeart/2005/8/layout/hierarchy3"/>
    <dgm:cxn modelId="{E02362D4-5395-411C-A753-A57D6BBA4BAA}" type="presParOf" srcId="{233759BF-93D2-44F7-840D-C007A66ED199}" destId="{5183AD0E-9D7F-467E-A003-12AF447B9530}" srcOrd="0" destOrd="0" presId="urn:microsoft.com/office/officeart/2005/8/layout/hierarchy3"/>
    <dgm:cxn modelId="{615D1033-4923-44A5-87C4-F76FEDDF30A2}" type="presParOf" srcId="{233759BF-93D2-44F7-840D-C007A66ED199}" destId="{7DD06963-E487-41DE-8D5F-0F457EB1FF56}" srcOrd="1" destOrd="0" presId="urn:microsoft.com/office/officeart/2005/8/layout/hierarchy3"/>
    <dgm:cxn modelId="{B01C2868-9063-4CA3-8E73-126ABEB16B40}" type="presParOf" srcId="{6E848520-E69F-4587-A76E-D367122B2B62}" destId="{C3884A64-162C-4900-9D5E-04B0584F9CD4}" srcOrd="1" destOrd="0" presId="urn:microsoft.com/office/officeart/2005/8/layout/hierarchy3"/>
    <dgm:cxn modelId="{C0A0161D-D94B-4AA0-88F1-99C9CE7EA412}" type="presParOf" srcId="{28AEF05D-7BA7-4229-BC51-49EB4A928DA1}" destId="{710F51D8-FA31-49E6-8599-DC73484A4F36}" srcOrd="2" destOrd="0" presId="urn:microsoft.com/office/officeart/2005/8/layout/hierarchy3"/>
    <dgm:cxn modelId="{C97AA0D6-41FD-4558-8331-34B7CBAB3FFE}" type="presParOf" srcId="{710F51D8-FA31-49E6-8599-DC73484A4F36}" destId="{FB58318F-88E3-4EFA-9763-FD999107121E}" srcOrd="0" destOrd="0" presId="urn:microsoft.com/office/officeart/2005/8/layout/hierarchy3"/>
    <dgm:cxn modelId="{EAEA0836-9932-4A09-8FCB-F33258490AFC}" type="presParOf" srcId="{FB58318F-88E3-4EFA-9763-FD999107121E}" destId="{F37EDF4E-4ACD-401F-8D26-F6F76AE16E8B}" srcOrd="0" destOrd="0" presId="urn:microsoft.com/office/officeart/2005/8/layout/hierarchy3"/>
    <dgm:cxn modelId="{DB94D0FF-A2A0-45E4-99C4-F9D64FBAF825}" type="presParOf" srcId="{FB58318F-88E3-4EFA-9763-FD999107121E}" destId="{8EE0A7B6-2CE5-4808-9963-95B6B73FD0AA}" srcOrd="1" destOrd="0" presId="urn:microsoft.com/office/officeart/2005/8/layout/hierarchy3"/>
    <dgm:cxn modelId="{3E4F567C-3FB9-4355-81C9-15EBA4013BC2}" type="presParOf" srcId="{710F51D8-FA31-49E6-8599-DC73484A4F36}" destId="{41E14844-DF7F-4001-9699-F2BAA8368C9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C9943-3495-4040-90B6-5098309B57CB}">
      <dsp:nvSpPr>
        <dsp:cNvPr id="0" name=""/>
        <dsp:cNvSpPr/>
      </dsp:nvSpPr>
      <dsp:spPr>
        <a:xfrm>
          <a:off x="827" y="1270512"/>
          <a:ext cx="1935903" cy="967951"/>
        </a:xfrm>
        <a:prstGeom prst="roundRect">
          <a:avLst>
            <a:gd name="adj" fmla="val 10000"/>
          </a:avLst>
        </a:prstGeom>
        <a:solidFill>
          <a:schemeClr val="tx2">
            <a:lumMod val="20000"/>
            <a:lumOff val="80000"/>
          </a:schemeClr>
        </a:solidFill>
        <a:ln>
          <a:solidFill>
            <a:schemeClr val="bg2">
              <a:lumMod val="40000"/>
              <a:lumOff val="60000"/>
            </a:schemeClr>
          </a:solidFill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Pevné : uhlí 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9177" y="1298862"/>
        <a:ext cx="1879203" cy="911251"/>
      </dsp:txXfrm>
    </dsp:sp>
    <dsp:sp modelId="{5183AD0E-9D7F-467E-A003-12AF447B9530}">
      <dsp:nvSpPr>
        <dsp:cNvPr id="0" name=""/>
        <dsp:cNvSpPr/>
      </dsp:nvSpPr>
      <dsp:spPr>
        <a:xfrm>
          <a:off x="2304262" y="1296143"/>
          <a:ext cx="1935903" cy="967951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Kapalné</a:t>
          </a:r>
          <a:r>
            <a:rPr lang="cs-CZ" sz="3000" kern="1200" dirty="0" smtClean="0">
              <a:solidFill>
                <a:schemeClr val="tx1"/>
              </a:solidFill>
            </a:rPr>
            <a:t>: </a:t>
          </a: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ropa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332612" y="1324493"/>
        <a:ext cx="1879203" cy="911251"/>
      </dsp:txXfrm>
    </dsp:sp>
    <dsp:sp modelId="{F37EDF4E-4ACD-401F-8D26-F6F76AE16E8B}">
      <dsp:nvSpPr>
        <dsp:cNvPr id="0" name=""/>
        <dsp:cNvSpPr/>
      </dsp:nvSpPr>
      <dsp:spPr>
        <a:xfrm>
          <a:off x="4840586" y="1270512"/>
          <a:ext cx="1935903" cy="967951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Plynné: zemní plyn</a:t>
          </a:r>
          <a:endParaRPr lang="cs-CZ" sz="30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868936" y="1298862"/>
        <a:ext cx="1879203" cy="9112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4C6DD1-D977-4703-A5BF-4A1F851CFA94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0F61ABF-62C0-4167-BF9E-15CFACCBDD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neral_Antracita_GDFL001.JPG" TargetMode="External"/><Relationship Id="rId2" Type="http://schemas.openxmlformats.org/officeDocument/2006/relationships/hyperlink" Target="http://upload.wikimedia.org/wikipedia/commons/7/72/Coal_anthracit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atural_gas.jpg" TargetMode="External"/><Relationship Id="rId5" Type="http://schemas.openxmlformats.org/officeDocument/2006/relationships/hyperlink" Target="http://cs.wikipedia.org/wiki/Soubor:An_oil_rig_offshore_Vungtau.jpg" TargetMode="External"/><Relationship Id="rId4" Type="http://schemas.openxmlformats.org/officeDocument/2006/relationships/hyperlink" Target="http://cs.wikipedia.org/wiki/Soubor:Braunkohle_als_Hausbr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10873208" cy="4589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628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paliv</a:t>
            </a:r>
            <a:endParaRPr lang="cs-CZ" sz="4000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Dělení paliv podle skupenství: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462226"/>
              </p:ext>
            </p:extLst>
          </p:nvPr>
        </p:nvGraphicFramePr>
        <p:xfrm>
          <a:off x="1043608" y="2348880"/>
          <a:ext cx="6777317" cy="3508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581128"/>
            <a:ext cx="2544417" cy="14312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629652"/>
            <a:ext cx="1156820" cy="1412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629652"/>
            <a:ext cx="2160240" cy="1136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9065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Pevné : uhlí </a:t>
            </a:r>
            <a:endParaRPr lang="cs-CZ" b="1" dirty="0"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 uhlí podle kvality: 1. antracit (nejkvalitnější)</a:t>
            </a:r>
          </a:p>
          <a:p>
            <a:pPr marL="6858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2. černé uhlí (kvalitní)</a:t>
            </a:r>
          </a:p>
          <a:p>
            <a:pPr marL="6858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3. hnědé uhlí  </a:t>
            </a:r>
          </a:p>
          <a:p>
            <a:pPr marL="6858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(nejméně kvalitní)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sakr\AppData\Local\Microsoft\Windows\Temporary Internet Files\Content.IE5\OU67CJ4B\MC900353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41201"/>
            <a:ext cx="1813711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sakr\AppData\Local\Microsoft\Windows\Temporary Internet Files\Content.IE5\KTK7XWFN\MC9003248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40968"/>
            <a:ext cx="774497" cy="90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68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95646"/>
            <a:ext cx="2771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Antracit: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400" y="920200"/>
            <a:ext cx="2149911" cy="2012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3356992"/>
            <a:ext cx="1763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Černé uhlí: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929" y="2544836"/>
            <a:ext cx="2147626" cy="208597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 extrusionH="76200" contourW="12700">
            <a:extrusionClr>
              <a:schemeClr val="bg1"/>
            </a:extrusionClr>
            <a:contourClr>
              <a:schemeClr val="bg1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Hnědé uhlí: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845" y="4630811"/>
            <a:ext cx="1956830" cy="16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364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Využití :</a:t>
            </a:r>
            <a:endParaRPr lang="cs-CZ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Většinou se uhlí používá na zátop, avšak v koksárenském průmyslu se dále zpracovává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936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Kapalné ropa: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14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Masakr\AppData\Local\Microsoft\Windows\Temporary Internet Files\Content.IE5\OU67CJ4B\MC900149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46334"/>
            <a:ext cx="2000816" cy="195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Využití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Masakr\AppData\Local\Microsoft\Windows\Temporary Internet Files\Content.IE5\KTK7XWFN\MC90031091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20688"/>
            <a:ext cx="1837944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sakr\AppData\Local\Microsoft\Windows\Temporary Internet Files\Content.IE5\OU67CJ4B\MC900356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1883"/>
            <a:ext cx="1817827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sakr\AppData\Local\Microsoft\Windows\Temporary Internet Files\Content.IE5\WA0JJT3W\MC9003310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1220709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sakr\AppData\Local\Microsoft\Windows\Temporary Internet Files\Content.IE5\BVOXA3RT\MC9001496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56" y="4346158"/>
            <a:ext cx="2313160" cy="197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7709" y="3067219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Ropa se využívá především k výrobě benzínu, nafty , olejů a různých mazadel.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66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Plynné zemní plyn: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04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54DBE2"/>
                </a:solidFill>
                <a:latin typeface="Times New Roman" pitchFamily="18" charset="0"/>
                <a:cs typeface="Times New Roman" pitchFamily="18" charset="0"/>
              </a:rPr>
              <a:t>Využití:</a:t>
            </a:r>
            <a:endParaRPr lang="cs-CZ" b="1" dirty="0">
              <a:solidFill>
                <a:srgbClr val="54DBE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Masakr\AppData\Local\Microsoft\Windows\Temporary Internet Files\Content.IE5\BVOXA3RT\MC90029038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1614535" cy="139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sakr\AppData\Local\Microsoft\Windows\Temporary Internet Files\Content.IE5\KTK7XWFN\MC900014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88626"/>
            <a:ext cx="858622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sakr\AppData\Local\Microsoft\Windows\Temporary Internet Files\Content.IE5\OU67CJ4B\MP9004371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8"/>
            <a:ext cx="2876826" cy="19206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420888"/>
            <a:ext cx="604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Zemní plyn využíváme většinou v domácnostech , když potřebujeme něco ohřát, ale dá se využít i jako palivo do automobilů.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242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32856"/>
            <a:ext cx="74168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http://upload.wikimedia.org/wikipedia/commons/6/66/Steinkohle_aus_dem_Bergbau.jpg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http://cs.wikipedia.org/wiki/Soubor:Petroleum_cm05.jpg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http://cs.wikipedia.org/wiki/Soubor:Focul_viu2.jpg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http://upload.wikimedia.org/wikipedia/commons/7/72/Coal_anthracite.jpg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http://cs.wikipedia.org/wiki/Soubor:Mineral_Antracita_GDFL001.JPG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http://cs.wikipedia.org/wiki/Soubor:Braunkohle_als_Hausbrand.jpg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http://cs.wikipedia.org/wiki/Soubor:An_oil_rig_offshore_Vungtau.jpg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http://cs.wikipedia.org/wiki/Soubor:Natural_gas.jpg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Ostatní jsou kliparty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06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36</TotalTime>
  <Words>149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Zdroje paliv</vt:lpstr>
      <vt:lpstr>Dělení paliv podle skupenství:</vt:lpstr>
      <vt:lpstr>Pevné : uhlí </vt:lpstr>
      <vt:lpstr>Prezentace aplikace PowerPoint</vt:lpstr>
      <vt:lpstr>Využití :</vt:lpstr>
      <vt:lpstr>Kapalné ropa:</vt:lpstr>
      <vt:lpstr>Využití:</vt:lpstr>
      <vt:lpstr>Plynné zemní plyn:</vt:lpstr>
      <vt:lpstr>Využití: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paliv</dc:title>
  <dc:creator>Masakr</dc:creator>
  <cp:lastModifiedBy>Masakr</cp:lastModifiedBy>
  <cp:revision>6</cp:revision>
  <dcterms:created xsi:type="dcterms:W3CDTF">2012-12-26T15:39:39Z</dcterms:created>
  <dcterms:modified xsi:type="dcterms:W3CDTF">2013-01-12T16:53:51Z</dcterms:modified>
</cp:coreProperties>
</file>