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5CD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F2FD4B-6268-4DBE-9B27-BF6058B4EF77}" type="doc">
      <dgm:prSet loTypeId="urn:microsoft.com/office/officeart/2005/8/layout/lProcess3" loCatId="process" qsTypeId="urn:microsoft.com/office/officeart/2009/2/quickstyle/3d8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CDC939F-6E07-4CCB-BEC4-1088EEF13A3D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Kuchyňské spotřebiče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F9EED3FF-CCF5-4448-8B49-12B698E2BD5A}" type="parTrans" cxnId="{B99BF9E8-CC0D-4E86-A16B-FA0B7BD47A7B}">
      <dgm:prSet/>
      <dgm:spPr/>
      <dgm:t>
        <a:bodyPr/>
        <a:lstStyle/>
        <a:p>
          <a:endParaRPr lang="cs-CZ"/>
        </a:p>
      </dgm:t>
    </dgm:pt>
    <dgm:pt modelId="{D22EFF2E-48F8-478A-B183-870D00423451}" type="sibTrans" cxnId="{B99BF9E8-CC0D-4E86-A16B-FA0B7BD47A7B}">
      <dgm:prSet/>
      <dgm:spPr/>
      <dgm:t>
        <a:bodyPr/>
        <a:lstStyle/>
        <a:p>
          <a:endParaRPr lang="cs-CZ"/>
        </a:p>
      </dgm:t>
    </dgm:pt>
    <dgm:pt modelId="{F4FDD0B1-7990-4965-AD0E-6F10679A1C7B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lednice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8F3A151B-B4B4-4C1D-9D18-F79FDA870E88}" type="parTrans" cxnId="{E82FF1DB-1BFD-4F8B-BFBB-204776529276}">
      <dgm:prSet/>
      <dgm:spPr/>
      <dgm:t>
        <a:bodyPr/>
        <a:lstStyle/>
        <a:p>
          <a:endParaRPr lang="cs-CZ"/>
        </a:p>
      </dgm:t>
    </dgm:pt>
    <dgm:pt modelId="{1A52914C-419B-4F5E-B147-B5DC83AC92DD}" type="sibTrans" cxnId="{E82FF1DB-1BFD-4F8B-BFBB-204776529276}">
      <dgm:prSet/>
      <dgm:spPr/>
      <dgm:t>
        <a:bodyPr/>
        <a:lstStyle/>
        <a:p>
          <a:endParaRPr lang="cs-CZ"/>
        </a:p>
      </dgm:t>
    </dgm:pt>
    <dgm:pt modelId="{DA670EE7-EE83-4F32-AE68-C6D86B7FE23A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Mikrovlnka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D4CD02D9-8A1B-4470-979F-58B6070CD489}" type="parTrans" cxnId="{A02A5A03-7022-43A1-A79F-4F6D736E0075}">
      <dgm:prSet/>
      <dgm:spPr/>
      <dgm:t>
        <a:bodyPr/>
        <a:lstStyle/>
        <a:p>
          <a:endParaRPr lang="cs-CZ"/>
        </a:p>
      </dgm:t>
    </dgm:pt>
    <dgm:pt modelId="{2FC7705A-F6D1-421F-A927-58BE2E4A4176}" type="sibTrans" cxnId="{A02A5A03-7022-43A1-A79F-4F6D736E0075}">
      <dgm:prSet/>
      <dgm:spPr/>
      <dgm:t>
        <a:bodyPr/>
        <a:lstStyle/>
        <a:p>
          <a:endParaRPr lang="cs-CZ"/>
        </a:p>
      </dgm:t>
    </dgm:pt>
    <dgm:pt modelId="{B31A8929-720B-4764-ACC7-7C33652E2E8E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Stavební spotřebiče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CD325715-15CE-45C1-9922-5D1D2EF07ACE}" type="parTrans" cxnId="{B6655948-4692-4EC4-ACCE-F16095DFE53C}">
      <dgm:prSet/>
      <dgm:spPr/>
      <dgm:t>
        <a:bodyPr/>
        <a:lstStyle/>
        <a:p>
          <a:endParaRPr lang="cs-CZ"/>
        </a:p>
      </dgm:t>
    </dgm:pt>
    <dgm:pt modelId="{5FCBA561-6141-49AC-953A-318DA06F300D}" type="sibTrans" cxnId="{B6655948-4692-4EC4-ACCE-F16095DFE53C}">
      <dgm:prSet/>
      <dgm:spPr/>
      <dgm:t>
        <a:bodyPr/>
        <a:lstStyle/>
        <a:p>
          <a:endParaRPr lang="cs-CZ"/>
        </a:p>
      </dgm:t>
    </dgm:pt>
    <dgm:pt modelId="{F9BFE4A3-81D5-45FF-A23B-5610C81A8F41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míchačka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9C551F55-7E70-42B1-B1A2-ACAD4EB186A3}" type="parTrans" cxnId="{62E5E8D4-664D-4324-94E8-7C3286487B4A}">
      <dgm:prSet/>
      <dgm:spPr/>
      <dgm:t>
        <a:bodyPr/>
        <a:lstStyle/>
        <a:p>
          <a:endParaRPr lang="cs-CZ"/>
        </a:p>
      </dgm:t>
    </dgm:pt>
    <dgm:pt modelId="{3D93E00B-48AA-4B36-94D5-973D5111F0B1}" type="sibTrans" cxnId="{62E5E8D4-664D-4324-94E8-7C3286487B4A}">
      <dgm:prSet/>
      <dgm:spPr/>
      <dgm:t>
        <a:bodyPr/>
        <a:lstStyle/>
        <a:p>
          <a:endParaRPr lang="cs-CZ"/>
        </a:p>
      </dgm:t>
    </dgm:pt>
    <dgm:pt modelId="{663E2C2D-664F-43B0-99D3-06AC26279263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sbíječka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9B482551-9C1A-45F7-BB01-303978DE6502}" type="parTrans" cxnId="{4CC9B017-E6F8-4974-86A3-E33AAC06D4C5}">
      <dgm:prSet/>
      <dgm:spPr/>
      <dgm:t>
        <a:bodyPr/>
        <a:lstStyle/>
        <a:p>
          <a:endParaRPr lang="cs-CZ"/>
        </a:p>
      </dgm:t>
    </dgm:pt>
    <dgm:pt modelId="{D674317D-DF22-43D5-8796-48ECF28D59EC}" type="sibTrans" cxnId="{4CC9B017-E6F8-4974-86A3-E33AAC06D4C5}">
      <dgm:prSet/>
      <dgm:spPr/>
      <dgm:t>
        <a:bodyPr/>
        <a:lstStyle/>
        <a:p>
          <a:endParaRPr lang="cs-CZ"/>
        </a:p>
      </dgm:t>
    </dgm:pt>
    <dgm:pt modelId="{24394520-2164-43BB-B4FD-0572981A49C2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Osobní spotřebiče</a:t>
          </a:r>
        </a:p>
      </dgm:t>
    </dgm:pt>
    <dgm:pt modelId="{4819323B-DB6F-45F7-A654-9AE2722253EE}" type="parTrans" cxnId="{E6990110-2B00-412E-9214-13C4E5FE7927}">
      <dgm:prSet/>
      <dgm:spPr/>
      <dgm:t>
        <a:bodyPr/>
        <a:lstStyle/>
        <a:p>
          <a:endParaRPr lang="cs-CZ"/>
        </a:p>
      </dgm:t>
    </dgm:pt>
    <dgm:pt modelId="{FB9745B7-6B43-43B9-BE1E-E05059CF6A11}" type="sibTrans" cxnId="{E6990110-2B00-412E-9214-13C4E5FE7927}">
      <dgm:prSet/>
      <dgm:spPr/>
      <dgm:t>
        <a:bodyPr/>
        <a:lstStyle/>
        <a:p>
          <a:endParaRPr lang="cs-CZ"/>
        </a:p>
      </dgm:t>
    </dgm:pt>
    <dgm:pt modelId="{E8DFB1B3-8555-4735-B504-9EA7C70C9A97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 fén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4DE3A356-135B-4F29-BF3C-F1A37734DFDE}" type="parTrans" cxnId="{D87404FF-31B8-4435-94B7-AF62FB8F8715}">
      <dgm:prSet/>
      <dgm:spPr/>
      <dgm:t>
        <a:bodyPr/>
        <a:lstStyle/>
        <a:p>
          <a:endParaRPr lang="cs-CZ"/>
        </a:p>
      </dgm:t>
    </dgm:pt>
    <dgm:pt modelId="{DE41D522-FF35-4A7B-B20E-384329536B3B}" type="sibTrans" cxnId="{D87404FF-31B8-4435-94B7-AF62FB8F8715}">
      <dgm:prSet/>
      <dgm:spPr/>
      <dgm:t>
        <a:bodyPr/>
        <a:lstStyle/>
        <a:p>
          <a:endParaRPr lang="cs-CZ"/>
        </a:p>
      </dgm:t>
    </dgm:pt>
    <dgm:pt modelId="{829A5189-5281-4B86-9BE1-EF90CA304958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Žehlička </a:t>
          </a:r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(na </a:t>
          </a:r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vlasy)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72355298-311F-4CB8-938D-F58F9F718944}" type="parTrans" cxnId="{2373DF14-992A-44FD-8570-69D28B3416A1}">
      <dgm:prSet/>
      <dgm:spPr/>
      <dgm:t>
        <a:bodyPr/>
        <a:lstStyle/>
        <a:p>
          <a:endParaRPr lang="cs-CZ"/>
        </a:p>
      </dgm:t>
    </dgm:pt>
    <dgm:pt modelId="{B3BBBE69-9DB2-49D0-8E34-9B497BF3CC30}" type="sibTrans" cxnId="{2373DF14-992A-44FD-8570-69D28B3416A1}">
      <dgm:prSet/>
      <dgm:spPr/>
      <dgm:t>
        <a:bodyPr/>
        <a:lstStyle/>
        <a:p>
          <a:endParaRPr lang="cs-CZ"/>
        </a:p>
      </dgm:t>
    </dgm:pt>
    <dgm:pt modelId="{D95143DB-8BD2-4885-A4A5-B0DD39372CB0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Sporák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66468B03-BAFE-40CA-B2A5-E5A8CBDCD751}" type="parTrans" cxnId="{63AC691B-5B9F-4688-8CB7-3CC6B1BFB42D}">
      <dgm:prSet/>
      <dgm:spPr/>
      <dgm:t>
        <a:bodyPr/>
        <a:lstStyle/>
        <a:p>
          <a:endParaRPr lang="cs-CZ"/>
        </a:p>
      </dgm:t>
    </dgm:pt>
    <dgm:pt modelId="{D34382DB-8DCF-4C23-BEB1-E5E24BDDFB4D}" type="sibTrans" cxnId="{63AC691B-5B9F-4688-8CB7-3CC6B1BFB42D}">
      <dgm:prSet/>
      <dgm:spPr/>
      <dgm:t>
        <a:bodyPr/>
        <a:lstStyle/>
        <a:p>
          <a:endParaRPr lang="cs-CZ"/>
        </a:p>
      </dgm:t>
    </dgm:pt>
    <dgm:pt modelId="{1133EE71-DAB4-4E13-886D-08F83B05B0D6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Rychlovarná konvice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A8691F7B-F050-4E79-AEB3-9C961D8FDCD0}" type="parTrans" cxnId="{7121705C-4ADC-4CCD-9F52-2695A7E2522B}">
      <dgm:prSet/>
      <dgm:spPr/>
      <dgm:t>
        <a:bodyPr/>
        <a:lstStyle/>
        <a:p>
          <a:endParaRPr lang="cs-CZ"/>
        </a:p>
      </dgm:t>
    </dgm:pt>
    <dgm:pt modelId="{368C28E5-B8D4-4928-80A7-2F79F897AEE0}" type="sibTrans" cxnId="{7121705C-4ADC-4CCD-9F52-2695A7E2522B}">
      <dgm:prSet/>
      <dgm:spPr/>
      <dgm:t>
        <a:bodyPr/>
        <a:lstStyle/>
        <a:p>
          <a:endParaRPr lang="cs-CZ"/>
        </a:p>
      </dgm:t>
    </dgm:pt>
    <dgm:pt modelId="{A4A87896-2AF9-4C64-95CC-351ABAD09E5E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Mixér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A973F340-1AA8-4334-8C2C-67850DFD80F1}" type="parTrans" cxnId="{7CEDD521-1062-4CE0-92E8-1DDBA03A32CA}">
      <dgm:prSet/>
      <dgm:spPr/>
      <dgm:t>
        <a:bodyPr/>
        <a:lstStyle/>
        <a:p>
          <a:endParaRPr lang="cs-CZ"/>
        </a:p>
      </dgm:t>
    </dgm:pt>
    <dgm:pt modelId="{6D280EC9-BBBB-4758-A7CF-9A464D8C926C}" type="sibTrans" cxnId="{7CEDD521-1062-4CE0-92E8-1DDBA03A32CA}">
      <dgm:prSet/>
      <dgm:spPr/>
      <dgm:t>
        <a:bodyPr/>
        <a:lstStyle/>
        <a:p>
          <a:endParaRPr lang="cs-CZ"/>
        </a:p>
      </dgm:t>
    </dgm:pt>
    <dgm:pt modelId="{8DA80FF5-B899-4C38-84E0-C3E27AA824D2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myčka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42DD4119-FAB8-486F-B71B-2BA4D83470F3}" type="parTrans" cxnId="{317BF08D-EB72-4B8E-BF78-812B41D0898C}">
      <dgm:prSet/>
      <dgm:spPr/>
      <dgm:t>
        <a:bodyPr/>
        <a:lstStyle/>
        <a:p>
          <a:endParaRPr lang="cs-CZ"/>
        </a:p>
      </dgm:t>
    </dgm:pt>
    <dgm:pt modelId="{B7A7BED8-98B1-408C-BA20-8A8B9F8DCD1D}" type="sibTrans" cxnId="{317BF08D-EB72-4B8E-BF78-812B41D0898C}">
      <dgm:prSet/>
      <dgm:spPr/>
      <dgm:t>
        <a:bodyPr/>
        <a:lstStyle/>
        <a:p>
          <a:endParaRPr lang="cs-CZ"/>
        </a:p>
      </dgm:t>
    </dgm:pt>
    <dgm:pt modelId="{82970A8E-AED7-4F3D-B7BC-089B21BEC4E1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Kulma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003DA230-D40C-4F6B-AA2C-99F84D866257}" type="parTrans" cxnId="{20B1AE1A-4D00-491F-88F0-7C9456055DA8}">
      <dgm:prSet/>
      <dgm:spPr/>
      <dgm:t>
        <a:bodyPr/>
        <a:lstStyle/>
        <a:p>
          <a:endParaRPr lang="cs-CZ"/>
        </a:p>
      </dgm:t>
    </dgm:pt>
    <dgm:pt modelId="{277FB434-C540-4579-BD5F-FDD89EC5367F}" type="sibTrans" cxnId="{20B1AE1A-4D00-491F-88F0-7C9456055DA8}">
      <dgm:prSet/>
      <dgm:spPr/>
      <dgm:t>
        <a:bodyPr/>
        <a:lstStyle/>
        <a:p>
          <a:endParaRPr lang="cs-CZ"/>
        </a:p>
      </dgm:t>
    </dgm:pt>
    <dgm:pt modelId="{AD2239DC-D3CA-47BF-B95F-E0CAFABA0C3B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Hudební spotřebiče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C98E62E4-BAD1-4C69-8839-E77593EFB242}" type="sibTrans" cxnId="{67739445-936D-4EBE-9EED-031DB104E14D}">
      <dgm:prSet/>
      <dgm:spPr/>
      <dgm:t>
        <a:bodyPr/>
        <a:lstStyle/>
        <a:p>
          <a:endParaRPr lang="cs-CZ"/>
        </a:p>
      </dgm:t>
    </dgm:pt>
    <dgm:pt modelId="{DF71AE39-EC3E-4C2B-BF33-5E65F29CA6B4}" type="parTrans" cxnId="{67739445-936D-4EBE-9EED-031DB104E14D}">
      <dgm:prSet/>
      <dgm:spPr/>
      <dgm:t>
        <a:bodyPr/>
        <a:lstStyle/>
        <a:p>
          <a:endParaRPr lang="cs-CZ"/>
        </a:p>
      </dgm:t>
    </dgm:pt>
    <dgm:pt modelId="{23A01050-8464-488D-BE5D-F1D7573B9D83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Mobil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4667BE97-FAED-421C-8854-0C1E864E9EA1}" type="sibTrans" cxnId="{4F6F9950-3033-4E49-8FBD-1382151F5A02}">
      <dgm:prSet/>
      <dgm:spPr/>
      <dgm:t>
        <a:bodyPr/>
        <a:lstStyle/>
        <a:p>
          <a:endParaRPr lang="cs-CZ"/>
        </a:p>
      </dgm:t>
    </dgm:pt>
    <dgm:pt modelId="{CE7161F6-4E15-4A05-A9BF-4B24E9CED371}" type="parTrans" cxnId="{4F6F9950-3033-4E49-8FBD-1382151F5A02}">
      <dgm:prSet/>
      <dgm:spPr/>
      <dgm:t>
        <a:bodyPr/>
        <a:lstStyle/>
        <a:p>
          <a:endParaRPr lang="cs-CZ"/>
        </a:p>
      </dgm:t>
    </dgm:pt>
    <dgm:pt modelId="{0167E033-226A-44B4-98EC-88042FA456F3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DVD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B868868B-386E-45D4-84ED-41657A5C99C9}" type="parTrans" cxnId="{C83BE9A2-9589-4002-A779-E1FA23984B33}">
      <dgm:prSet/>
      <dgm:spPr/>
    </dgm:pt>
    <dgm:pt modelId="{BCDBAD8D-DA05-48A3-A529-6EC149E1336D}" type="sibTrans" cxnId="{C83BE9A2-9589-4002-A779-E1FA23984B33}">
      <dgm:prSet/>
      <dgm:spPr/>
    </dgm:pt>
    <dgm:pt modelId="{AFEB109B-60C4-40F7-B2C5-0E31A57FCC04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Rádio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6AB7ADBD-2D44-43CB-BC7D-5455A243553C}" type="parTrans" cxnId="{D0BA9679-214B-47E6-9553-4702689CFA58}">
      <dgm:prSet/>
      <dgm:spPr/>
    </dgm:pt>
    <dgm:pt modelId="{8402FC95-B83C-4B06-8760-0598EA13D8A8}" type="sibTrans" cxnId="{D0BA9679-214B-47E6-9553-4702689CFA58}">
      <dgm:prSet/>
      <dgm:spPr/>
    </dgm:pt>
    <dgm:pt modelId="{EE18C4D5-C09C-4AF6-891C-532463B85E63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Gramofon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45B0753F-CFA9-4A73-A705-E4518E50F356}" type="parTrans" cxnId="{10C85783-4C6D-436D-873C-23073A5641CF}">
      <dgm:prSet/>
      <dgm:spPr/>
    </dgm:pt>
    <dgm:pt modelId="{4EA51900-A5D5-4045-922E-A9E814C355C5}" type="sibTrans" cxnId="{10C85783-4C6D-436D-873C-23073A5641CF}">
      <dgm:prSet/>
      <dgm:spPr/>
    </dgm:pt>
    <dgm:pt modelId="{1252A029-3E54-4DFD-9366-F9FD87262F93}">
      <dgm:prSet phldrT="[Text]" custT="1"/>
      <dgm:spPr/>
      <dgm:t>
        <a:bodyPr/>
        <a:lstStyle/>
        <a:p>
          <a:r>
            <a:rPr lang="cs-CZ" sz="1400" b="1" dirty="0" smtClean="0">
              <a:effectLst/>
              <a:latin typeface="Times New Roman" pitchFamily="18" charset="0"/>
              <a:cs typeface="Times New Roman" pitchFamily="18" charset="0"/>
            </a:rPr>
            <a:t>MP3                                     </a:t>
          </a:r>
          <a:endParaRPr lang="cs-CZ" sz="1400" b="1" dirty="0">
            <a:effectLst/>
            <a:latin typeface="Times New Roman" pitchFamily="18" charset="0"/>
            <a:cs typeface="Times New Roman" pitchFamily="18" charset="0"/>
          </a:endParaRPr>
        </a:p>
      </dgm:t>
    </dgm:pt>
    <dgm:pt modelId="{9036972C-471D-4D6A-BDC5-E142E5354155}" type="parTrans" cxnId="{B9986862-6D01-4704-8998-EA42483589FA}">
      <dgm:prSet/>
      <dgm:spPr/>
    </dgm:pt>
    <dgm:pt modelId="{12080001-AEB8-4C97-814E-6B5319F54B1C}" type="sibTrans" cxnId="{B9986862-6D01-4704-8998-EA42483589FA}">
      <dgm:prSet/>
      <dgm:spPr/>
    </dgm:pt>
    <dgm:pt modelId="{7A027FC4-C345-44B8-9637-80CF98372D9C}" type="pres">
      <dgm:prSet presAssocID="{DBF2FD4B-6268-4DBE-9B27-BF6058B4EF7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E42F67B-51C8-4228-9D23-167967E64B21}" type="pres">
      <dgm:prSet presAssocID="{BCDC939F-6E07-4CCB-BEC4-1088EEF13A3D}" presName="horFlow" presStyleCnt="0"/>
      <dgm:spPr/>
    </dgm:pt>
    <dgm:pt modelId="{455D1182-28E6-4C3D-AE8C-12108911D7CD}" type="pres">
      <dgm:prSet presAssocID="{BCDC939F-6E07-4CCB-BEC4-1088EEF13A3D}" presName="bigChev" presStyleLbl="node1" presStyleIdx="0" presStyleCnt="4"/>
      <dgm:spPr/>
      <dgm:t>
        <a:bodyPr/>
        <a:lstStyle/>
        <a:p>
          <a:endParaRPr lang="cs-CZ"/>
        </a:p>
      </dgm:t>
    </dgm:pt>
    <dgm:pt modelId="{58D88AA9-B8FE-430C-87F1-D93907E2810F}" type="pres">
      <dgm:prSet presAssocID="{8F3A151B-B4B4-4C1D-9D18-F79FDA870E88}" presName="parTrans" presStyleCnt="0"/>
      <dgm:spPr/>
    </dgm:pt>
    <dgm:pt modelId="{5C580AC3-E32B-47C9-BB5E-13DD14713A29}" type="pres">
      <dgm:prSet presAssocID="{F4FDD0B1-7990-4965-AD0E-6F10679A1C7B}" presName="node" presStyleLbl="alignAccFollowNode1" presStyleIdx="0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84429E-3C08-431B-8757-89A5BD8A5FCF}" type="pres">
      <dgm:prSet presAssocID="{1A52914C-419B-4F5E-B147-B5DC83AC92DD}" presName="sibTrans" presStyleCnt="0"/>
      <dgm:spPr/>
    </dgm:pt>
    <dgm:pt modelId="{0FF5EE29-42CE-4D53-A95D-6CC6F7CA190B}" type="pres">
      <dgm:prSet presAssocID="{DA670EE7-EE83-4F32-AE68-C6D86B7FE23A}" presName="node" presStyleLbl="alignAccFollowNode1" presStyleIdx="1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B2E617-A06C-4E3C-BF43-EE9A6AC3934F}" type="pres">
      <dgm:prSet presAssocID="{2FC7705A-F6D1-421F-A927-58BE2E4A4176}" presName="sibTrans" presStyleCnt="0"/>
      <dgm:spPr/>
    </dgm:pt>
    <dgm:pt modelId="{EBF0A490-6950-43F4-8B29-D719C5406BAC}" type="pres">
      <dgm:prSet presAssocID="{D95143DB-8BD2-4885-A4A5-B0DD39372CB0}" presName="node" presStyleLbl="alignAccFollowNode1" presStyleIdx="2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831A39-9476-4B00-AFBF-81A586360E37}" type="pres">
      <dgm:prSet presAssocID="{D34382DB-8DCF-4C23-BEB1-E5E24BDDFB4D}" presName="sibTrans" presStyleCnt="0"/>
      <dgm:spPr/>
    </dgm:pt>
    <dgm:pt modelId="{8B7CA7B2-72AC-47AF-8D6A-B95A9DA86EFB}" type="pres">
      <dgm:prSet presAssocID="{1133EE71-DAB4-4E13-886D-08F83B05B0D6}" presName="node" presStyleLbl="alignAccFollowNode1" presStyleIdx="3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3DEED9-0CB4-4ED0-903F-881F001E128F}" type="pres">
      <dgm:prSet presAssocID="{368C28E5-B8D4-4928-80A7-2F79F897AEE0}" presName="sibTrans" presStyleCnt="0"/>
      <dgm:spPr/>
    </dgm:pt>
    <dgm:pt modelId="{E5F956EE-F6E0-4BAA-AC94-3240EF8CEF40}" type="pres">
      <dgm:prSet presAssocID="{A4A87896-2AF9-4C64-95CC-351ABAD09E5E}" presName="node" presStyleLbl="alignAccFollowNode1" presStyleIdx="4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FA2F5B-6E14-47A1-94BF-808D2CC90A32}" type="pres">
      <dgm:prSet presAssocID="{6D280EC9-BBBB-4758-A7CF-9A464D8C926C}" presName="sibTrans" presStyleCnt="0"/>
      <dgm:spPr/>
    </dgm:pt>
    <dgm:pt modelId="{DA81E227-FA91-4EB8-8E33-D60020BC92D6}" type="pres">
      <dgm:prSet presAssocID="{8DA80FF5-B899-4C38-84E0-C3E27AA824D2}" presName="node" presStyleLbl="alignAccFollowNode1" presStyleIdx="5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833A47-A69C-4564-B042-1631D98917FF}" type="pres">
      <dgm:prSet presAssocID="{BCDC939F-6E07-4CCB-BEC4-1088EEF13A3D}" presName="vSp" presStyleCnt="0"/>
      <dgm:spPr/>
    </dgm:pt>
    <dgm:pt modelId="{5DEE683E-0DC5-4802-A96E-F1FC9E833088}" type="pres">
      <dgm:prSet presAssocID="{B31A8929-720B-4764-ACC7-7C33652E2E8E}" presName="horFlow" presStyleCnt="0"/>
      <dgm:spPr/>
    </dgm:pt>
    <dgm:pt modelId="{563822A9-CD8E-4566-A590-78CF73874B90}" type="pres">
      <dgm:prSet presAssocID="{B31A8929-720B-4764-ACC7-7C33652E2E8E}" presName="bigChev" presStyleLbl="node1" presStyleIdx="1" presStyleCnt="4"/>
      <dgm:spPr/>
      <dgm:t>
        <a:bodyPr/>
        <a:lstStyle/>
        <a:p>
          <a:endParaRPr lang="cs-CZ"/>
        </a:p>
      </dgm:t>
    </dgm:pt>
    <dgm:pt modelId="{8E676603-E38C-4DE0-8D90-7EEE0F0FBBFA}" type="pres">
      <dgm:prSet presAssocID="{9C551F55-7E70-42B1-B1A2-ACAD4EB186A3}" presName="parTrans" presStyleCnt="0"/>
      <dgm:spPr/>
    </dgm:pt>
    <dgm:pt modelId="{C54E4C18-0906-499D-B5C7-BBDC01A26433}" type="pres">
      <dgm:prSet presAssocID="{F9BFE4A3-81D5-45FF-A23B-5610C81A8F41}" presName="node" presStyleLbl="alignAccFollowNode1" presStyleIdx="6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8019-DD30-44B6-91BF-A2979B8F3A31}" type="pres">
      <dgm:prSet presAssocID="{3D93E00B-48AA-4B36-94D5-973D5111F0B1}" presName="sibTrans" presStyleCnt="0"/>
      <dgm:spPr/>
    </dgm:pt>
    <dgm:pt modelId="{34363C48-2F76-49BE-A2C0-83DBFA1FAFF9}" type="pres">
      <dgm:prSet presAssocID="{663E2C2D-664F-43B0-99D3-06AC26279263}" presName="node" presStyleLbl="alignAccFollowNode1" presStyleIdx="7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491337-9B91-483C-A2ED-606C235FAF78}" type="pres">
      <dgm:prSet presAssocID="{B31A8929-720B-4764-ACC7-7C33652E2E8E}" presName="vSp" presStyleCnt="0"/>
      <dgm:spPr/>
    </dgm:pt>
    <dgm:pt modelId="{2AEF4C49-169C-4A68-9741-1ED73AC3330B}" type="pres">
      <dgm:prSet presAssocID="{24394520-2164-43BB-B4FD-0572981A49C2}" presName="horFlow" presStyleCnt="0"/>
      <dgm:spPr/>
    </dgm:pt>
    <dgm:pt modelId="{21FFF68D-88ED-4F10-A45A-92A55EC17121}" type="pres">
      <dgm:prSet presAssocID="{24394520-2164-43BB-B4FD-0572981A49C2}" presName="bigChev" presStyleLbl="node1" presStyleIdx="2" presStyleCnt="4"/>
      <dgm:spPr/>
      <dgm:t>
        <a:bodyPr/>
        <a:lstStyle/>
        <a:p>
          <a:endParaRPr lang="cs-CZ"/>
        </a:p>
      </dgm:t>
    </dgm:pt>
    <dgm:pt modelId="{D6D23DB1-6653-4EAB-B5FC-E6638891E174}" type="pres">
      <dgm:prSet presAssocID="{4DE3A356-135B-4F29-BF3C-F1A37734DFDE}" presName="parTrans" presStyleCnt="0"/>
      <dgm:spPr/>
    </dgm:pt>
    <dgm:pt modelId="{1E0B3422-1940-4059-BA35-703C74B62284}" type="pres">
      <dgm:prSet presAssocID="{E8DFB1B3-8555-4735-B504-9EA7C70C9A97}" presName="node" presStyleLbl="alignAccFollowNode1" presStyleIdx="8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ABEAC3-C858-47DF-B8B9-EE36F8F8A744}" type="pres">
      <dgm:prSet presAssocID="{DE41D522-FF35-4A7B-B20E-384329536B3B}" presName="sibTrans" presStyleCnt="0"/>
      <dgm:spPr/>
    </dgm:pt>
    <dgm:pt modelId="{BF581F44-2573-412C-8298-8FB11B59178A}" type="pres">
      <dgm:prSet presAssocID="{829A5189-5281-4B86-9BE1-EF90CA304958}" presName="node" presStyleLbl="alignAccFollowNode1" presStyleIdx="9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F4E683-1C9B-414B-9699-43757637BFEE}" type="pres">
      <dgm:prSet presAssocID="{B3BBBE69-9DB2-49D0-8E34-9B497BF3CC30}" presName="sibTrans" presStyleCnt="0"/>
      <dgm:spPr/>
    </dgm:pt>
    <dgm:pt modelId="{54FD34C6-348E-4942-80D6-ADD5508E6298}" type="pres">
      <dgm:prSet presAssocID="{82970A8E-AED7-4F3D-B7BC-089B21BEC4E1}" presName="node" presStyleLbl="alignAccFollowNode1" presStyleIdx="10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A87F9C-4CE8-4649-BC23-44AF08608196}" type="pres">
      <dgm:prSet presAssocID="{277FB434-C540-4579-BD5F-FDD89EC5367F}" presName="sibTrans" presStyleCnt="0"/>
      <dgm:spPr/>
    </dgm:pt>
    <dgm:pt modelId="{FD77D23E-47A0-45AC-A6DD-AF84A9D8E63D}" type="pres">
      <dgm:prSet presAssocID="{23A01050-8464-488D-BE5D-F1D7573B9D83}" presName="node" presStyleLbl="alignAccFollowNode1" presStyleIdx="11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73B0C8-C724-4D50-A4A2-F3A310CE758E}" type="pres">
      <dgm:prSet presAssocID="{24394520-2164-43BB-B4FD-0572981A49C2}" presName="vSp" presStyleCnt="0"/>
      <dgm:spPr/>
    </dgm:pt>
    <dgm:pt modelId="{73B1142B-33A0-460D-9D8A-260A8C51DA3F}" type="pres">
      <dgm:prSet presAssocID="{AD2239DC-D3CA-47BF-B95F-E0CAFABA0C3B}" presName="horFlow" presStyleCnt="0"/>
      <dgm:spPr/>
    </dgm:pt>
    <dgm:pt modelId="{09D42150-3BAD-4583-8EC2-F83D25A301DB}" type="pres">
      <dgm:prSet presAssocID="{AD2239DC-D3CA-47BF-B95F-E0CAFABA0C3B}" presName="bigChev" presStyleLbl="node1" presStyleIdx="3" presStyleCnt="4"/>
      <dgm:spPr/>
      <dgm:t>
        <a:bodyPr/>
        <a:lstStyle/>
        <a:p>
          <a:endParaRPr lang="cs-CZ"/>
        </a:p>
      </dgm:t>
    </dgm:pt>
    <dgm:pt modelId="{BE9046A3-32FB-4F25-A5F4-1876C440EB1C}" type="pres">
      <dgm:prSet presAssocID="{B868868B-386E-45D4-84ED-41657A5C99C9}" presName="parTrans" presStyleCnt="0"/>
      <dgm:spPr/>
    </dgm:pt>
    <dgm:pt modelId="{4A5B54B6-4929-46F2-A99F-21989816C573}" type="pres">
      <dgm:prSet presAssocID="{0167E033-226A-44B4-98EC-88042FA456F3}" presName="node" presStyleLbl="alignAccFollowNode1" presStyleIdx="12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F0595C-7E77-4A43-8F62-E5B0BB0442B1}" type="pres">
      <dgm:prSet presAssocID="{BCDBAD8D-DA05-48A3-A529-6EC149E1336D}" presName="sibTrans" presStyleCnt="0"/>
      <dgm:spPr/>
    </dgm:pt>
    <dgm:pt modelId="{93F93A9F-5DA4-4FC5-BEB9-A5C9F7F32161}" type="pres">
      <dgm:prSet presAssocID="{AFEB109B-60C4-40F7-B2C5-0E31A57FCC04}" presName="node" presStyleLbl="alignAccFollowNode1" presStyleIdx="13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68D66E-637C-4D1D-A529-4850EE586F4B}" type="pres">
      <dgm:prSet presAssocID="{8402FC95-B83C-4B06-8760-0598EA13D8A8}" presName="sibTrans" presStyleCnt="0"/>
      <dgm:spPr/>
    </dgm:pt>
    <dgm:pt modelId="{1543BE05-184E-4E49-86D2-794BE30FDF78}" type="pres">
      <dgm:prSet presAssocID="{EE18C4D5-C09C-4AF6-891C-532463B85E63}" presName="node" presStyleLbl="alignAccFollowNode1" presStyleIdx="14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D5CA8C-1D80-47B4-94F1-111A25D5ABB6}" type="pres">
      <dgm:prSet presAssocID="{4EA51900-A5D5-4045-922E-A9E814C355C5}" presName="sibTrans" presStyleCnt="0"/>
      <dgm:spPr/>
    </dgm:pt>
    <dgm:pt modelId="{9707973D-17F6-488F-BCF9-6C9D416377F3}" type="pres">
      <dgm:prSet presAssocID="{1252A029-3E54-4DFD-9366-F9FD87262F93}" presName="node" presStyleLbl="alignAccFollowNode1" presStyleIdx="15" presStyleCnt="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9BF9E8-CC0D-4E86-A16B-FA0B7BD47A7B}" srcId="{DBF2FD4B-6268-4DBE-9B27-BF6058B4EF77}" destId="{BCDC939F-6E07-4CCB-BEC4-1088EEF13A3D}" srcOrd="0" destOrd="0" parTransId="{F9EED3FF-CCF5-4448-8B49-12B698E2BD5A}" sibTransId="{D22EFF2E-48F8-478A-B183-870D00423451}"/>
    <dgm:cxn modelId="{5158674B-5349-44BD-AA2C-81E730865858}" type="presOf" srcId="{E8DFB1B3-8555-4735-B504-9EA7C70C9A97}" destId="{1E0B3422-1940-4059-BA35-703C74B62284}" srcOrd="0" destOrd="0" presId="urn:microsoft.com/office/officeart/2005/8/layout/lProcess3"/>
    <dgm:cxn modelId="{7121705C-4ADC-4CCD-9F52-2695A7E2522B}" srcId="{BCDC939F-6E07-4CCB-BEC4-1088EEF13A3D}" destId="{1133EE71-DAB4-4E13-886D-08F83B05B0D6}" srcOrd="3" destOrd="0" parTransId="{A8691F7B-F050-4E79-AEB3-9C961D8FDCD0}" sibTransId="{368C28E5-B8D4-4928-80A7-2F79F897AEE0}"/>
    <dgm:cxn modelId="{A3307005-4803-4D9C-8D55-FE3EF5EEA128}" type="presOf" srcId="{663E2C2D-664F-43B0-99D3-06AC26279263}" destId="{34363C48-2F76-49BE-A2C0-83DBFA1FAFF9}" srcOrd="0" destOrd="0" presId="urn:microsoft.com/office/officeart/2005/8/layout/lProcess3"/>
    <dgm:cxn modelId="{B9986862-6D01-4704-8998-EA42483589FA}" srcId="{AD2239DC-D3CA-47BF-B95F-E0CAFABA0C3B}" destId="{1252A029-3E54-4DFD-9366-F9FD87262F93}" srcOrd="3" destOrd="0" parTransId="{9036972C-471D-4D6A-BDC5-E142E5354155}" sibTransId="{12080001-AEB8-4C97-814E-6B5319F54B1C}"/>
    <dgm:cxn modelId="{6CB959C9-C82F-4D43-8A21-B24C228EA720}" type="presOf" srcId="{EE18C4D5-C09C-4AF6-891C-532463B85E63}" destId="{1543BE05-184E-4E49-86D2-794BE30FDF78}" srcOrd="0" destOrd="0" presId="urn:microsoft.com/office/officeart/2005/8/layout/lProcess3"/>
    <dgm:cxn modelId="{7CEDD521-1062-4CE0-92E8-1DDBA03A32CA}" srcId="{BCDC939F-6E07-4CCB-BEC4-1088EEF13A3D}" destId="{A4A87896-2AF9-4C64-95CC-351ABAD09E5E}" srcOrd="4" destOrd="0" parTransId="{A973F340-1AA8-4334-8C2C-67850DFD80F1}" sibTransId="{6D280EC9-BBBB-4758-A7CF-9A464D8C926C}"/>
    <dgm:cxn modelId="{B6655948-4692-4EC4-ACCE-F16095DFE53C}" srcId="{DBF2FD4B-6268-4DBE-9B27-BF6058B4EF77}" destId="{B31A8929-720B-4764-ACC7-7C33652E2E8E}" srcOrd="1" destOrd="0" parTransId="{CD325715-15CE-45C1-9922-5D1D2EF07ACE}" sibTransId="{5FCBA561-6141-49AC-953A-318DA06F300D}"/>
    <dgm:cxn modelId="{1A81809F-A850-4077-94D7-6139387B3374}" type="presOf" srcId="{B31A8929-720B-4764-ACC7-7C33652E2E8E}" destId="{563822A9-CD8E-4566-A590-78CF73874B90}" srcOrd="0" destOrd="0" presId="urn:microsoft.com/office/officeart/2005/8/layout/lProcess3"/>
    <dgm:cxn modelId="{A02A5A03-7022-43A1-A79F-4F6D736E0075}" srcId="{BCDC939F-6E07-4CCB-BEC4-1088EEF13A3D}" destId="{DA670EE7-EE83-4F32-AE68-C6D86B7FE23A}" srcOrd="1" destOrd="0" parTransId="{D4CD02D9-8A1B-4470-979F-58B6070CD489}" sibTransId="{2FC7705A-F6D1-421F-A927-58BE2E4A4176}"/>
    <dgm:cxn modelId="{4CC9B017-E6F8-4974-86A3-E33AAC06D4C5}" srcId="{B31A8929-720B-4764-ACC7-7C33652E2E8E}" destId="{663E2C2D-664F-43B0-99D3-06AC26279263}" srcOrd="1" destOrd="0" parTransId="{9B482551-9C1A-45F7-BB01-303978DE6502}" sibTransId="{D674317D-DF22-43D5-8796-48ECF28D59EC}"/>
    <dgm:cxn modelId="{187219C1-45EE-4E12-BCC6-AB16D1C696A5}" type="presOf" srcId="{0167E033-226A-44B4-98EC-88042FA456F3}" destId="{4A5B54B6-4929-46F2-A99F-21989816C573}" srcOrd="0" destOrd="0" presId="urn:microsoft.com/office/officeart/2005/8/layout/lProcess3"/>
    <dgm:cxn modelId="{CD0086B6-E92A-4643-B5EF-E0D59D31CD7A}" type="presOf" srcId="{AFEB109B-60C4-40F7-B2C5-0E31A57FCC04}" destId="{93F93A9F-5DA4-4FC5-BEB9-A5C9F7F32161}" srcOrd="0" destOrd="0" presId="urn:microsoft.com/office/officeart/2005/8/layout/lProcess3"/>
    <dgm:cxn modelId="{BB18E250-C5E0-47DA-970D-4B969A48D2EB}" type="presOf" srcId="{24394520-2164-43BB-B4FD-0572981A49C2}" destId="{21FFF68D-88ED-4F10-A45A-92A55EC17121}" srcOrd="0" destOrd="0" presId="urn:microsoft.com/office/officeart/2005/8/layout/lProcess3"/>
    <dgm:cxn modelId="{20B1AE1A-4D00-491F-88F0-7C9456055DA8}" srcId="{24394520-2164-43BB-B4FD-0572981A49C2}" destId="{82970A8E-AED7-4F3D-B7BC-089B21BEC4E1}" srcOrd="2" destOrd="0" parTransId="{003DA230-D40C-4F6B-AA2C-99F84D866257}" sibTransId="{277FB434-C540-4579-BD5F-FDD89EC5367F}"/>
    <dgm:cxn modelId="{F1FDDD9A-1CFE-4B61-A374-2F49DF3E0229}" type="presOf" srcId="{D95143DB-8BD2-4885-A4A5-B0DD39372CB0}" destId="{EBF0A490-6950-43F4-8B29-D719C5406BAC}" srcOrd="0" destOrd="0" presId="urn:microsoft.com/office/officeart/2005/8/layout/lProcess3"/>
    <dgm:cxn modelId="{E82FF1DB-1BFD-4F8B-BFBB-204776529276}" srcId="{BCDC939F-6E07-4CCB-BEC4-1088EEF13A3D}" destId="{F4FDD0B1-7990-4965-AD0E-6F10679A1C7B}" srcOrd="0" destOrd="0" parTransId="{8F3A151B-B4B4-4C1D-9D18-F79FDA870E88}" sibTransId="{1A52914C-419B-4F5E-B147-B5DC83AC92DD}"/>
    <dgm:cxn modelId="{62E5E8D4-664D-4324-94E8-7C3286487B4A}" srcId="{B31A8929-720B-4764-ACC7-7C33652E2E8E}" destId="{F9BFE4A3-81D5-45FF-A23B-5610C81A8F41}" srcOrd="0" destOrd="0" parTransId="{9C551F55-7E70-42B1-B1A2-ACAD4EB186A3}" sibTransId="{3D93E00B-48AA-4B36-94D5-973D5111F0B1}"/>
    <dgm:cxn modelId="{18279E19-5A42-4CAC-B3BF-2ACDCAE21458}" type="presOf" srcId="{F9BFE4A3-81D5-45FF-A23B-5610C81A8F41}" destId="{C54E4C18-0906-499D-B5C7-BBDC01A26433}" srcOrd="0" destOrd="0" presId="urn:microsoft.com/office/officeart/2005/8/layout/lProcess3"/>
    <dgm:cxn modelId="{0DF53360-D177-4875-B724-1CD8C58CC397}" type="presOf" srcId="{DA670EE7-EE83-4F32-AE68-C6D86B7FE23A}" destId="{0FF5EE29-42CE-4D53-A95D-6CC6F7CA190B}" srcOrd="0" destOrd="0" presId="urn:microsoft.com/office/officeart/2005/8/layout/lProcess3"/>
    <dgm:cxn modelId="{63AC691B-5B9F-4688-8CB7-3CC6B1BFB42D}" srcId="{BCDC939F-6E07-4CCB-BEC4-1088EEF13A3D}" destId="{D95143DB-8BD2-4885-A4A5-B0DD39372CB0}" srcOrd="2" destOrd="0" parTransId="{66468B03-BAFE-40CA-B2A5-E5A8CBDCD751}" sibTransId="{D34382DB-8DCF-4C23-BEB1-E5E24BDDFB4D}"/>
    <dgm:cxn modelId="{46D8BEC0-3D12-43A7-BD91-CFA81F04C1FE}" type="presOf" srcId="{8DA80FF5-B899-4C38-84E0-C3E27AA824D2}" destId="{DA81E227-FA91-4EB8-8E33-D60020BC92D6}" srcOrd="0" destOrd="0" presId="urn:microsoft.com/office/officeart/2005/8/layout/lProcess3"/>
    <dgm:cxn modelId="{10C85783-4C6D-436D-873C-23073A5641CF}" srcId="{AD2239DC-D3CA-47BF-B95F-E0CAFABA0C3B}" destId="{EE18C4D5-C09C-4AF6-891C-532463B85E63}" srcOrd="2" destOrd="0" parTransId="{45B0753F-CFA9-4A73-A705-E4518E50F356}" sibTransId="{4EA51900-A5D5-4045-922E-A9E814C355C5}"/>
    <dgm:cxn modelId="{67739445-936D-4EBE-9EED-031DB104E14D}" srcId="{DBF2FD4B-6268-4DBE-9B27-BF6058B4EF77}" destId="{AD2239DC-D3CA-47BF-B95F-E0CAFABA0C3B}" srcOrd="3" destOrd="0" parTransId="{DF71AE39-EC3E-4C2B-BF33-5E65F29CA6B4}" sibTransId="{C98E62E4-BAD1-4C69-8839-E77593EFB242}"/>
    <dgm:cxn modelId="{4F6F9950-3033-4E49-8FBD-1382151F5A02}" srcId="{24394520-2164-43BB-B4FD-0572981A49C2}" destId="{23A01050-8464-488D-BE5D-F1D7573B9D83}" srcOrd="3" destOrd="0" parTransId="{CE7161F6-4E15-4A05-A9BF-4B24E9CED371}" sibTransId="{4667BE97-FAED-421C-8854-0C1E864E9EA1}"/>
    <dgm:cxn modelId="{D1AF4844-A35B-4732-9CB7-6527C97543B2}" type="presOf" srcId="{82970A8E-AED7-4F3D-B7BC-089B21BEC4E1}" destId="{54FD34C6-348E-4942-80D6-ADD5508E6298}" srcOrd="0" destOrd="0" presId="urn:microsoft.com/office/officeart/2005/8/layout/lProcess3"/>
    <dgm:cxn modelId="{C83BE9A2-9589-4002-A779-E1FA23984B33}" srcId="{AD2239DC-D3CA-47BF-B95F-E0CAFABA0C3B}" destId="{0167E033-226A-44B4-98EC-88042FA456F3}" srcOrd="0" destOrd="0" parTransId="{B868868B-386E-45D4-84ED-41657A5C99C9}" sibTransId="{BCDBAD8D-DA05-48A3-A529-6EC149E1336D}"/>
    <dgm:cxn modelId="{E6990110-2B00-412E-9214-13C4E5FE7927}" srcId="{DBF2FD4B-6268-4DBE-9B27-BF6058B4EF77}" destId="{24394520-2164-43BB-B4FD-0572981A49C2}" srcOrd="2" destOrd="0" parTransId="{4819323B-DB6F-45F7-A654-9AE2722253EE}" sibTransId="{FB9745B7-6B43-43B9-BE1E-E05059CF6A11}"/>
    <dgm:cxn modelId="{1E06F720-F6B7-4089-A970-2E0F48C2C84C}" type="presOf" srcId="{829A5189-5281-4B86-9BE1-EF90CA304958}" destId="{BF581F44-2573-412C-8298-8FB11B59178A}" srcOrd="0" destOrd="0" presId="urn:microsoft.com/office/officeart/2005/8/layout/lProcess3"/>
    <dgm:cxn modelId="{2373DF14-992A-44FD-8570-69D28B3416A1}" srcId="{24394520-2164-43BB-B4FD-0572981A49C2}" destId="{829A5189-5281-4B86-9BE1-EF90CA304958}" srcOrd="1" destOrd="0" parTransId="{72355298-311F-4CB8-938D-F58F9F718944}" sibTransId="{B3BBBE69-9DB2-49D0-8E34-9B497BF3CC30}"/>
    <dgm:cxn modelId="{317BF08D-EB72-4B8E-BF78-812B41D0898C}" srcId="{BCDC939F-6E07-4CCB-BEC4-1088EEF13A3D}" destId="{8DA80FF5-B899-4C38-84E0-C3E27AA824D2}" srcOrd="5" destOrd="0" parTransId="{42DD4119-FAB8-486F-B71B-2BA4D83470F3}" sibTransId="{B7A7BED8-98B1-408C-BA20-8A8B9F8DCD1D}"/>
    <dgm:cxn modelId="{A96A7E1E-8A6F-452A-92C1-76E088D0C484}" type="presOf" srcId="{A4A87896-2AF9-4C64-95CC-351ABAD09E5E}" destId="{E5F956EE-F6E0-4BAA-AC94-3240EF8CEF40}" srcOrd="0" destOrd="0" presId="urn:microsoft.com/office/officeart/2005/8/layout/lProcess3"/>
    <dgm:cxn modelId="{C29809ED-D926-4D46-9DD2-9DA49A62763F}" type="presOf" srcId="{23A01050-8464-488D-BE5D-F1D7573B9D83}" destId="{FD77D23E-47A0-45AC-A6DD-AF84A9D8E63D}" srcOrd="0" destOrd="0" presId="urn:microsoft.com/office/officeart/2005/8/layout/lProcess3"/>
    <dgm:cxn modelId="{5A4877E6-5245-421C-96B1-208F06FB3E16}" type="presOf" srcId="{DBF2FD4B-6268-4DBE-9B27-BF6058B4EF77}" destId="{7A027FC4-C345-44B8-9637-80CF98372D9C}" srcOrd="0" destOrd="0" presId="urn:microsoft.com/office/officeart/2005/8/layout/lProcess3"/>
    <dgm:cxn modelId="{797E98A7-BE9D-4700-A253-AC86B0BFB14F}" type="presOf" srcId="{F4FDD0B1-7990-4965-AD0E-6F10679A1C7B}" destId="{5C580AC3-E32B-47C9-BB5E-13DD14713A29}" srcOrd="0" destOrd="0" presId="urn:microsoft.com/office/officeart/2005/8/layout/lProcess3"/>
    <dgm:cxn modelId="{F3AAFBC6-3DD8-4EC8-921E-0FC4ACE73EB6}" type="presOf" srcId="{AD2239DC-D3CA-47BF-B95F-E0CAFABA0C3B}" destId="{09D42150-3BAD-4583-8EC2-F83D25A301DB}" srcOrd="0" destOrd="0" presId="urn:microsoft.com/office/officeart/2005/8/layout/lProcess3"/>
    <dgm:cxn modelId="{961606AB-0239-4084-96F9-48DC647AE027}" type="presOf" srcId="{1133EE71-DAB4-4E13-886D-08F83B05B0D6}" destId="{8B7CA7B2-72AC-47AF-8D6A-B95A9DA86EFB}" srcOrd="0" destOrd="0" presId="urn:microsoft.com/office/officeart/2005/8/layout/lProcess3"/>
    <dgm:cxn modelId="{D87404FF-31B8-4435-94B7-AF62FB8F8715}" srcId="{24394520-2164-43BB-B4FD-0572981A49C2}" destId="{E8DFB1B3-8555-4735-B504-9EA7C70C9A97}" srcOrd="0" destOrd="0" parTransId="{4DE3A356-135B-4F29-BF3C-F1A37734DFDE}" sibTransId="{DE41D522-FF35-4A7B-B20E-384329536B3B}"/>
    <dgm:cxn modelId="{D0BA9679-214B-47E6-9553-4702689CFA58}" srcId="{AD2239DC-D3CA-47BF-B95F-E0CAFABA0C3B}" destId="{AFEB109B-60C4-40F7-B2C5-0E31A57FCC04}" srcOrd="1" destOrd="0" parTransId="{6AB7ADBD-2D44-43CB-BC7D-5455A243553C}" sibTransId="{8402FC95-B83C-4B06-8760-0598EA13D8A8}"/>
    <dgm:cxn modelId="{6628891D-5565-43E3-8684-E531F15AD73E}" type="presOf" srcId="{BCDC939F-6E07-4CCB-BEC4-1088EEF13A3D}" destId="{455D1182-28E6-4C3D-AE8C-12108911D7CD}" srcOrd="0" destOrd="0" presId="urn:microsoft.com/office/officeart/2005/8/layout/lProcess3"/>
    <dgm:cxn modelId="{6924A3DA-877F-4434-AD07-4099AB81DD61}" type="presOf" srcId="{1252A029-3E54-4DFD-9366-F9FD87262F93}" destId="{9707973D-17F6-488F-BCF9-6C9D416377F3}" srcOrd="0" destOrd="0" presId="urn:microsoft.com/office/officeart/2005/8/layout/lProcess3"/>
    <dgm:cxn modelId="{A2011368-DD2F-4360-855B-E24FE826F3AE}" type="presParOf" srcId="{7A027FC4-C345-44B8-9637-80CF98372D9C}" destId="{DE42F67B-51C8-4228-9D23-167967E64B21}" srcOrd="0" destOrd="0" presId="urn:microsoft.com/office/officeart/2005/8/layout/lProcess3"/>
    <dgm:cxn modelId="{86AFE87F-EAD8-42D1-AB46-9FD134AED547}" type="presParOf" srcId="{DE42F67B-51C8-4228-9D23-167967E64B21}" destId="{455D1182-28E6-4C3D-AE8C-12108911D7CD}" srcOrd="0" destOrd="0" presId="urn:microsoft.com/office/officeart/2005/8/layout/lProcess3"/>
    <dgm:cxn modelId="{2FCCD2B6-1BB0-44EC-A52B-9912A6EBC630}" type="presParOf" srcId="{DE42F67B-51C8-4228-9D23-167967E64B21}" destId="{58D88AA9-B8FE-430C-87F1-D93907E2810F}" srcOrd="1" destOrd="0" presId="urn:microsoft.com/office/officeart/2005/8/layout/lProcess3"/>
    <dgm:cxn modelId="{18899903-734C-4137-9070-01C63E3F8B6C}" type="presParOf" srcId="{DE42F67B-51C8-4228-9D23-167967E64B21}" destId="{5C580AC3-E32B-47C9-BB5E-13DD14713A29}" srcOrd="2" destOrd="0" presId="urn:microsoft.com/office/officeart/2005/8/layout/lProcess3"/>
    <dgm:cxn modelId="{CDAC310B-80EA-4892-A339-7F9316F3D562}" type="presParOf" srcId="{DE42F67B-51C8-4228-9D23-167967E64B21}" destId="{F684429E-3C08-431B-8757-89A5BD8A5FCF}" srcOrd="3" destOrd="0" presId="urn:microsoft.com/office/officeart/2005/8/layout/lProcess3"/>
    <dgm:cxn modelId="{90EDAD6F-63AD-4A61-BCDE-12FB46D1DDB4}" type="presParOf" srcId="{DE42F67B-51C8-4228-9D23-167967E64B21}" destId="{0FF5EE29-42CE-4D53-A95D-6CC6F7CA190B}" srcOrd="4" destOrd="0" presId="urn:microsoft.com/office/officeart/2005/8/layout/lProcess3"/>
    <dgm:cxn modelId="{07237385-3F0F-4CEA-9F2E-F5746E057DA4}" type="presParOf" srcId="{DE42F67B-51C8-4228-9D23-167967E64B21}" destId="{22B2E617-A06C-4E3C-BF43-EE9A6AC3934F}" srcOrd="5" destOrd="0" presId="urn:microsoft.com/office/officeart/2005/8/layout/lProcess3"/>
    <dgm:cxn modelId="{994A01AF-8CFE-441A-AC9E-E4B73E5D5CD9}" type="presParOf" srcId="{DE42F67B-51C8-4228-9D23-167967E64B21}" destId="{EBF0A490-6950-43F4-8B29-D719C5406BAC}" srcOrd="6" destOrd="0" presId="urn:microsoft.com/office/officeart/2005/8/layout/lProcess3"/>
    <dgm:cxn modelId="{30E14B44-A72C-4068-A622-0CE0212C489C}" type="presParOf" srcId="{DE42F67B-51C8-4228-9D23-167967E64B21}" destId="{95831A39-9476-4B00-AFBF-81A586360E37}" srcOrd="7" destOrd="0" presId="urn:microsoft.com/office/officeart/2005/8/layout/lProcess3"/>
    <dgm:cxn modelId="{C3B1B64B-88A8-4C74-93B8-0DB8F9F40CAC}" type="presParOf" srcId="{DE42F67B-51C8-4228-9D23-167967E64B21}" destId="{8B7CA7B2-72AC-47AF-8D6A-B95A9DA86EFB}" srcOrd="8" destOrd="0" presId="urn:microsoft.com/office/officeart/2005/8/layout/lProcess3"/>
    <dgm:cxn modelId="{CA2A8CAE-CE71-4311-ACE5-EDDEB5854A93}" type="presParOf" srcId="{DE42F67B-51C8-4228-9D23-167967E64B21}" destId="{883DEED9-0CB4-4ED0-903F-881F001E128F}" srcOrd="9" destOrd="0" presId="urn:microsoft.com/office/officeart/2005/8/layout/lProcess3"/>
    <dgm:cxn modelId="{8D9C4A9A-AAFD-4158-9D47-818C7E21FF04}" type="presParOf" srcId="{DE42F67B-51C8-4228-9D23-167967E64B21}" destId="{E5F956EE-F6E0-4BAA-AC94-3240EF8CEF40}" srcOrd="10" destOrd="0" presId="urn:microsoft.com/office/officeart/2005/8/layout/lProcess3"/>
    <dgm:cxn modelId="{6CE3D894-6A7F-46F0-A802-835B77B34D7F}" type="presParOf" srcId="{DE42F67B-51C8-4228-9D23-167967E64B21}" destId="{C2FA2F5B-6E14-47A1-94BF-808D2CC90A32}" srcOrd="11" destOrd="0" presId="urn:microsoft.com/office/officeart/2005/8/layout/lProcess3"/>
    <dgm:cxn modelId="{399A7671-F744-482D-A319-D1942AE8221C}" type="presParOf" srcId="{DE42F67B-51C8-4228-9D23-167967E64B21}" destId="{DA81E227-FA91-4EB8-8E33-D60020BC92D6}" srcOrd="12" destOrd="0" presId="urn:microsoft.com/office/officeart/2005/8/layout/lProcess3"/>
    <dgm:cxn modelId="{F7E8E059-0098-4A8F-876E-ED2B9B8857DC}" type="presParOf" srcId="{7A027FC4-C345-44B8-9637-80CF98372D9C}" destId="{E9833A47-A69C-4564-B042-1631D98917FF}" srcOrd="1" destOrd="0" presId="urn:microsoft.com/office/officeart/2005/8/layout/lProcess3"/>
    <dgm:cxn modelId="{9CB7747C-614D-464D-8B3B-805D7EBF7FD8}" type="presParOf" srcId="{7A027FC4-C345-44B8-9637-80CF98372D9C}" destId="{5DEE683E-0DC5-4802-A96E-F1FC9E833088}" srcOrd="2" destOrd="0" presId="urn:microsoft.com/office/officeart/2005/8/layout/lProcess3"/>
    <dgm:cxn modelId="{4728333A-7837-4E47-A64A-127CE7316D17}" type="presParOf" srcId="{5DEE683E-0DC5-4802-A96E-F1FC9E833088}" destId="{563822A9-CD8E-4566-A590-78CF73874B90}" srcOrd="0" destOrd="0" presId="urn:microsoft.com/office/officeart/2005/8/layout/lProcess3"/>
    <dgm:cxn modelId="{7AB43730-186D-4FCC-A5A0-4DF1945521DF}" type="presParOf" srcId="{5DEE683E-0DC5-4802-A96E-F1FC9E833088}" destId="{8E676603-E38C-4DE0-8D90-7EEE0F0FBBFA}" srcOrd="1" destOrd="0" presId="urn:microsoft.com/office/officeart/2005/8/layout/lProcess3"/>
    <dgm:cxn modelId="{95AD3244-2559-4DCE-9DF8-52D0E0F51125}" type="presParOf" srcId="{5DEE683E-0DC5-4802-A96E-F1FC9E833088}" destId="{C54E4C18-0906-499D-B5C7-BBDC01A26433}" srcOrd="2" destOrd="0" presId="urn:microsoft.com/office/officeart/2005/8/layout/lProcess3"/>
    <dgm:cxn modelId="{D6EA5475-7153-4115-AB22-A57D2A102E5F}" type="presParOf" srcId="{5DEE683E-0DC5-4802-A96E-F1FC9E833088}" destId="{A1668019-DD30-44B6-91BF-A2979B8F3A31}" srcOrd="3" destOrd="0" presId="urn:microsoft.com/office/officeart/2005/8/layout/lProcess3"/>
    <dgm:cxn modelId="{18C7BBCC-026C-4027-8E31-8F71BB53995B}" type="presParOf" srcId="{5DEE683E-0DC5-4802-A96E-F1FC9E833088}" destId="{34363C48-2F76-49BE-A2C0-83DBFA1FAFF9}" srcOrd="4" destOrd="0" presId="urn:microsoft.com/office/officeart/2005/8/layout/lProcess3"/>
    <dgm:cxn modelId="{91E2AD47-FF4F-4D74-86A9-80EA68FC982C}" type="presParOf" srcId="{7A027FC4-C345-44B8-9637-80CF98372D9C}" destId="{E0491337-9B91-483C-A2ED-606C235FAF78}" srcOrd="3" destOrd="0" presId="urn:microsoft.com/office/officeart/2005/8/layout/lProcess3"/>
    <dgm:cxn modelId="{DC9545E0-98C6-4C48-BEF1-E262FE83063F}" type="presParOf" srcId="{7A027FC4-C345-44B8-9637-80CF98372D9C}" destId="{2AEF4C49-169C-4A68-9741-1ED73AC3330B}" srcOrd="4" destOrd="0" presId="urn:microsoft.com/office/officeart/2005/8/layout/lProcess3"/>
    <dgm:cxn modelId="{6BC75919-39EC-4BA0-BD0A-CC08A2BF2834}" type="presParOf" srcId="{2AEF4C49-169C-4A68-9741-1ED73AC3330B}" destId="{21FFF68D-88ED-4F10-A45A-92A55EC17121}" srcOrd="0" destOrd="0" presId="urn:microsoft.com/office/officeart/2005/8/layout/lProcess3"/>
    <dgm:cxn modelId="{2D0A9FAE-2BD7-47D4-841A-A082EAE76471}" type="presParOf" srcId="{2AEF4C49-169C-4A68-9741-1ED73AC3330B}" destId="{D6D23DB1-6653-4EAB-B5FC-E6638891E174}" srcOrd="1" destOrd="0" presId="urn:microsoft.com/office/officeart/2005/8/layout/lProcess3"/>
    <dgm:cxn modelId="{973AF2DB-86F4-4466-A957-E926013F728D}" type="presParOf" srcId="{2AEF4C49-169C-4A68-9741-1ED73AC3330B}" destId="{1E0B3422-1940-4059-BA35-703C74B62284}" srcOrd="2" destOrd="0" presId="urn:microsoft.com/office/officeart/2005/8/layout/lProcess3"/>
    <dgm:cxn modelId="{8A816C42-A010-4549-82BC-99D6C3110115}" type="presParOf" srcId="{2AEF4C49-169C-4A68-9741-1ED73AC3330B}" destId="{E2ABEAC3-C858-47DF-B8B9-EE36F8F8A744}" srcOrd="3" destOrd="0" presId="urn:microsoft.com/office/officeart/2005/8/layout/lProcess3"/>
    <dgm:cxn modelId="{F77F4573-0069-4FC8-ACFD-A298A0D7D59C}" type="presParOf" srcId="{2AEF4C49-169C-4A68-9741-1ED73AC3330B}" destId="{BF581F44-2573-412C-8298-8FB11B59178A}" srcOrd="4" destOrd="0" presId="urn:microsoft.com/office/officeart/2005/8/layout/lProcess3"/>
    <dgm:cxn modelId="{4197D364-F104-4412-BEB2-D04BFBDBA54D}" type="presParOf" srcId="{2AEF4C49-169C-4A68-9741-1ED73AC3330B}" destId="{71F4E683-1C9B-414B-9699-43757637BFEE}" srcOrd="5" destOrd="0" presId="urn:microsoft.com/office/officeart/2005/8/layout/lProcess3"/>
    <dgm:cxn modelId="{F7A70E0A-ACA6-4D9C-AFD0-223293157FDC}" type="presParOf" srcId="{2AEF4C49-169C-4A68-9741-1ED73AC3330B}" destId="{54FD34C6-348E-4942-80D6-ADD5508E6298}" srcOrd="6" destOrd="0" presId="urn:microsoft.com/office/officeart/2005/8/layout/lProcess3"/>
    <dgm:cxn modelId="{E5635965-5749-4451-ABFB-4630DE40788D}" type="presParOf" srcId="{2AEF4C49-169C-4A68-9741-1ED73AC3330B}" destId="{81A87F9C-4CE8-4649-BC23-44AF08608196}" srcOrd="7" destOrd="0" presId="urn:microsoft.com/office/officeart/2005/8/layout/lProcess3"/>
    <dgm:cxn modelId="{4B826738-11F3-4348-B48E-10AE8BD8BA97}" type="presParOf" srcId="{2AEF4C49-169C-4A68-9741-1ED73AC3330B}" destId="{FD77D23E-47A0-45AC-A6DD-AF84A9D8E63D}" srcOrd="8" destOrd="0" presId="urn:microsoft.com/office/officeart/2005/8/layout/lProcess3"/>
    <dgm:cxn modelId="{A013D5EF-5984-43A6-A46A-67BCFC2EE375}" type="presParOf" srcId="{7A027FC4-C345-44B8-9637-80CF98372D9C}" destId="{1273B0C8-C724-4D50-A4A2-F3A310CE758E}" srcOrd="5" destOrd="0" presId="urn:microsoft.com/office/officeart/2005/8/layout/lProcess3"/>
    <dgm:cxn modelId="{EAFC6432-6597-45E6-9457-AAFEE9930FDD}" type="presParOf" srcId="{7A027FC4-C345-44B8-9637-80CF98372D9C}" destId="{73B1142B-33A0-460D-9D8A-260A8C51DA3F}" srcOrd="6" destOrd="0" presId="urn:microsoft.com/office/officeart/2005/8/layout/lProcess3"/>
    <dgm:cxn modelId="{A5BBBE92-B66E-41C6-A819-B4BCD1DA9C65}" type="presParOf" srcId="{73B1142B-33A0-460D-9D8A-260A8C51DA3F}" destId="{09D42150-3BAD-4583-8EC2-F83D25A301DB}" srcOrd="0" destOrd="0" presId="urn:microsoft.com/office/officeart/2005/8/layout/lProcess3"/>
    <dgm:cxn modelId="{8C39B520-027F-4680-8117-D11130F18F97}" type="presParOf" srcId="{73B1142B-33A0-460D-9D8A-260A8C51DA3F}" destId="{BE9046A3-32FB-4F25-A5F4-1876C440EB1C}" srcOrd="1" destOrd="0" presId="urn:microsoft.com/office/officeart/2005/8/layout/lProcess3"/>
    <dgm:cxn modelId="{831C048C-B48C-46AB-99CE-2476E0E75D1E}" type="presParOf" srcId="{73B1142B-33A0-460D-9D8A-260A8C51DA3F}" destId="{4A5B54B6-4929-46F2-A99F-21989816C573}" srcOrd="2" destOrd="0" presId="urn:microsoft.com/office/officeart/2005/8/layout/lProcess3"/>
    <dgm:cxn modelId="{505B4B25-1409-4D14-961E-B34BEF19D8E7}" type="presParOf" srcId="{73B1142B-33A0-460D-9D8A-260A8C51DA3F}" destId="{24F0595C-7E77-4A43-8F62-E5B0BB0442B1}" srcOrd="3" destOrd="0" presId="urn:microsoft.com/office/officeart/2005/8/layout/lProcess3"/>
    <dgm:cxn modelId="{22A240F6-162D-47A2-B2C5-74C88155AD00}" type="presParOf" srcId="{73B1142B-33A0-460D-9D8A-260A8C51DA3F}" destId="{93F93A9F-5DA4-4FC5-BEB9-A5C9F7F32161}" srcOrd="4" destOrd="0" presId="urn:microsoft.com/office/officeart/2005/8/layout/lProcess3"/>
    <dgm:cxn modelId="{92690A16-7C8B-4F7C-B70C-BCE023E71B06}" type="presParOf" srcId="{73B1142B-33A0-460D-9D8A-260A8C51DA3F}" destId="{4968D66E-637C-4D1D-A529-4850EE586F4B}" srcOrd="5" destOrd="0" presId="urn:microsoft.com/office/officeart/2005/8/layout/lProcess3"/>
    <dgm:cxn modelId="{7BCBBE6F-0626-4A51-93B9-1AD0D1B7DF92}" type="presParOf" srcId="{73B1142B-33A0-460D-9D8A-260A8C51DA3F}" destId="{1543BE05-184E-4E49-86D2-794BE30FDF78}" srcOrd="6" destOrd="0" presId="urn:microsoft.com/office/officeart/2005/8/layout/lProcess3"/>
    <dgm:cxn modelId="{521F243F-BF24-4C2B-A66A-C69DE4AB84C5}" type="presParOf" srcId="{73B1142B-33A0-460D-9D8A-260A8C51DA3F}" destId="{B6D5CA8C-1D80-47B4-94F1-111A25D5ABB6}" srcOrd="7" destOrd="0" presId="urn:microsoft.com/office/officeart/2005/8/layout/lProcess3"/>
    <dgm:cxn modelId="{142877C4-3637-4B62-827C-E1A94BCE01C9}" type="presParOf" srcId="{73B1142B-33A0-460D-9D8A-260A8C51DA3F}" destId="{9707973D-17F6-488F-BCF9-6C9D416377F3}" srcOrd="8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5D1182-28E6-4C3D-AE8C-12108911D7CD}">
      <dsp:nvSpPr>
        <dsp:cNvPr id="0" name=""/>
        <dsp:cNvSpPr/>
      </dsp:nvSpPr>
      <dsp:spPr>
        <a:xfrm>
          <a:off x="2217" y="1742984"/>
          <a:ext cx="1734591" cy="693836"/>
        </a:xfrm>
        <a:prstGeom prst="chevron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Kuchyňské spotřebiče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217" y="1742984"/>
        <a:ext cx="1734591" cy="693836"/>
      </dsp:txXfrm>
    </dsp:sp>
    <dsp:sp modelId="{5C580AC3-E32B-47C9-BB5E-13DD14713A29}">
      <dsp:nvSpPr>
        <dsp:cNvPr id="0" name=""/>
        <dsp:cNvSpPr/>
      </dsp:nvSpPr>
      <dsp:spPr>
        <a:xfrm>
          <a:off x="1511312" y="1801960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lednice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1511312" y="1801960"/>
        <a:ext cx="1439711" cy="575884"/>
      </dsp:txXfrm>
    </dsp:sp>
    <dsp:sp modelId="{0FF5EE29-42CE-4D53-A95D-6CC6F7CA190B}">
      <dsp:nvSpPr>
        <dsp:cNvPr id="0" name=""/>
        <dsp:cNvSpPr/>
      </dsp:nvSpPr>
      <dsp:spPr>
        <a:xfrm>
          <a:off x="2749464" y="1801960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Mikrovlnka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749464" y="1801960"/>
        <a:ext cx="1439711" cy="575884"/>
      </dsp:txXfrm>
    </dsp:sp>
    <dsp:sp modelId="{EBF0A490-6950-43F4-8B29-D719C5406BAC}">
      <dsp:nvSpPr>
        <dsp:cNvPr id="0" name=""/>
        <dsp:cNvSpPr/>
      </dsp:nvSpPr>
      <dsp:spPr>
        <a:xfrm>
          <a:off x="3987616" y="1801960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Sporák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3987616" y="1801960"/>
        <a:ext cx="1439711" cy="575884"/>
      </dsp:txXfrm>
    </dsp:sp>
    <dsp:sp modelId="{8B7CA7B2-72AC-47AF-8D6A-B95A9DA86EFB}">
      <dsp:nvSpPr>
        <dsp:cNvPr id="0" name=""/>
        <dsp:cNvSpPr/>
      </dsp:nvSpPr>
      <dsp:spPr>
        <a:xfrm>
          <a:off x="5225767" y="1801960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Rychlovarná konvice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5225767" y="1801960"/>
        <a:ext cx="1439711" cy="575884"/>
      </dsp:txXfrm>
    </dsp:sp>
    <dsp:sp modelId="{E5F956EE-F6E0-4BAA-AC94-3240EF8CEF40}">
      <dsp:nvSpPr>
        <dsp:cNvPr id="0" name=""/>
        <dsp:cNvSpPr/>
      </dsp:nvSpPr>
      <dsp:spPr>
        <a:xfrm>
          <a:off x="6463919" y="1801960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Mixér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6463919" y="1801960"/>
        <a:ext cx="1439711" cy="575884"/>
      </dsp:txXfrm>
    </dsp:sp>
    <dsp:sp modelId="{DA81E227-FA91-4EB8-8E33-D60020BC92D6}">
      <dsp:nvSpPr>
        <dsp:cNvPr id="0" name=""/>
        <dsp:cNvSpPr/>
      </dsp:nvSpPr>
      <dsp:spPr>
        <a:xfrm>
          <a:off x="7702070" y="1801960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myčka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7702070" y="1801960"/>
        <a:ext cx="1439711" cy="575884"/>
      </dsp:txXfrm>
    </dsp:sp>
    <dsp:sp modelId="{563822A9-CD8E-4566-A590-78CF73874B90}">
      <dsp:nvSpPr>
        <dsp:cNvPr id="0" name=""/>
        <dsp:cNvSpPr/>
      </dsp:nvSpPr>
      <dsp:spPr>
        <a:xfrm>
          <a:off x="2217" y="2533958"/>
          <a:ext cx="1734591" cy="693836"/>
        </a:xfrm>
        <a:prstGeom prst="chevron">
          <a:avLst/>
        </a:prstGeom>
        <a:solidFill>
          <a:schemeClr val="accent1">
            <a:shade val="50000"/>
            <a:hueOff val="-162854"/>
            <a:satOff val="-22738"/>
            <a:lumOff val="25528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Stavební spotřebiče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217" y="2533958"/>
        <a:ext cx="1734591" cy="693836"/>
      </dsp:txXfrm>
    </dsp:sp>
    <dsp:sp modelId="{C54E4C18-0906-499D-B5C7-BBDC01A26433}">
      <dsp:nvSpPr>
        <dsp:cNvPr id="0" name=""/>
        <dsp:cNvSpPr/>
      </dsp:nvSpPr>
      <dsp:spPr>
        <a:xfrm>
          <a:off x="1511312" y="2592934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míchačka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1511312" y="2592934"/>
        <a:ext cx="1439711" cy="575884"/>
      </dsp:txXfrm>
    </dsp:sp>
    <dsp:sp modelId="{34363C48-2F76-49BE-A2C0-83DBFA1FAFF9}">
      <dsp:nvSpPr>
        <dsp:cNvPr id="0" name=""/>
        <dsp:cNvSpPr/>
      </dsp:nvSpPr>
      <dsp:spPr>
        <a:xfrm>
          <a:off x="2749464" y="2592934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sbíječka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749464" y="2592934"/>
        <a:ext cx="1439711" cy="575884"/>
      </dsp:txXfrm>
    </dsp:sp>
    <dsp:sp modelId="{21FFF68D-88ED-4F10-A45A-92A55EC17121}">
      <dsp:nvSpPr>
        <dsp:cNvPr id="0" name=""/>
        <dsp:cNvSpPr/>
      </dsp:nvSpPr>
      <dsp:spPr>
        <a:xfrm>
          <a:off x="2217" y="3324932"/>
          <a:ext cx="1734591" cy="693836"/>
        </a:xfrm>
        <a:prstGeom prst="chevron">
          <a:avLst/>
        </a:prstGeom>
        <a:solidFill>
          <a:schemeClr val="accent1">
            <a:shade val="50000"/>
            <a:hueOff val="-325708"/>
            <a:satOff val="-45477"/>
            <a:lumOff val="51056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Osobní spotřebiče</a:t>
          </a:r>
        </a:p>
      </dsp:txBody>
      <dsp:txXfrm>
        <a:off x="2217" y="3324932"/>
        <a:ext cx="1734591" cy="693836"/>
      </dsp:txXfrm>
    </dsp:sp>
    <dsp:sp modelId="{1E0B3422-1940-4059-BA35-703C74B62284}">
      <dsp:nvSpPr>
        <dsp:cNvPr id="0" name=""/>
        <dsp:cNvSpPr/>
      </dsp:nvSpPr>
      <dsp:spPr>
        <a:xfrm>
          <a:off x="1511312" y="3383908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 fén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1511312" y="3383908"/>
        <a:ext cx="1439711" cy="575884"/>
      </dsp:txXfrm>
    </dsp:sp>
    <dsp:sp modelId="{BF581F44-2573-412C-8298-8FB11B59178A}">
      <dsp:nvSpPr>
        <dsp:cNvPr id="0" name=""/>
        <dsp:cNvSpPr/>
      </dsp:nvSpPr>
      <dsp:spPr>
        <a:xfrm>
          <a:off x="2749464" y="3383908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Žehlička </a:t>
          </a: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(na </a:t>
          </a: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vlasy)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749464" y="3383908"/>
        <a:ext cx="1439711" cy="575884"/>
      </dsp:txXfrm>
    </dsp:sp>
    <dsp:sp modelId="{54FD34C6-348E-4942-80D6-ADD5508E6298}">
      <dsp:nvSpPr>
        <dsp:cNvPr id="0" name=""/>
        <dsp:cNvSpPr/>
      </dsp:nvSpPr>
      <dsp:spPr>
        <a:xfrm>
          <a:off x="3987616" y="3383908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Kulma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3987616" y="3383908"/>
        <a:ext cx="1439711" cy="575884"/>
      </dsp:txXfrm>
    </dsp:sp>
    <dsp:sp modelId="{FD77D23E-47A0-45AC-A6DD-AF84A9D8E63D}">
      <dsp:nvSpPr>
        <dsp:cNvPr id="0" name=""/>
        <dsp:cNvSpPr/>
      </dsp:nvSpPr>
      <dsp:spPr>
        <a:xfrm>
          <a:off x="5225767" y="3383908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Mobil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5225767" y="3383908"/>
        <a:ext cx="1439711" cy="575884"/>
      </dsp:txXfrm>
    </dsp:sp>
    <dsp:sp modelId="{09D42150-3BAD-4583-8EC2-F83D25A301DB}">
      <dsp:nvSpPr>
        <dsp:cNvPr id="0" name=""/>
        <dsp:cNvSpPr/>
      </dsp:nvSpPr>
      <dsp:spPr>
        <a:xfrm>
          <a:off x="2217" y="4115906"/>
          <a:ext cx="1734591" cy="693836"/>
        </a:xfrm>
        <a:prstGeom prst="chevron">
          <a:avLst/>
        </a:prstGeom>
        <a:solidFill>
          <a:schemeClr val="accent1">
            <a:shade val="50000"/>
            <a:hueOff val="-162854"/>
            <a:satOff val="-22738"/>
            <a:lumOff val="25528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Hudební spotřebiče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217" y="4115906"/>
        <a:ext cx="1734591" cy="693836"/>
      </dsp:txXfrm>
    </dsp:sp>
    <dsp:sp modelId="{4A5B54B6-4929-46F2-A99F-21989816C573}">
      <dsp:nvSpPr>
        <dsp:cNvPr id="0" name=""/>
        <dsp:cNvSpPr/>
      </dsp:nvSpPr>
      <dsp:spPr>
        <a:xfrm>
          <a:off x="1511312" y="4174882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DVD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1511312" y="4174882"/>
        <a:ext cx="1439711" cy="575884"/>
      </dsp:txXfrm>
    </dsp:sp>
    <dsp:sp modelId="{93F93A9F-5DA4-4FC5-BEB9-A5C9F7F32161}">
      <dsp:nvSpPr>
        <dsp:cNvPr id="0" name=""/>
        <dsp:cNvSpPr/>
      </dsp:nvSpPr>
      <dsp:spPr>
        <a:xfrm>
          <a:off x="2749464" y="4174882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Rádio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2749464" y="4174882"/>
        <a:ext cx="1439711" cy="575884"/>
      </dsp:txXfrm>
    </dsp:sp>
    <dsp:sp modelId="{1543BE05-184E-4E49-86D2-794BE30FDF78}">
      <dsp:nvSpPr>
        <dsp:cNvPr id="0" name=""/>
        <dsp:cNvSpPr/>
      </dsp:nvSpPr>
      <dsp:spPr>
        <a:xfrm>
          <a:off x="3987616" y="4174882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Gramofon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3987616" y="4174882"/>
        <a:ext cx="1439711" cy="575884"/>
      </dsp:txXfrm>
    </dsp:sp>
    <dsp:sp modelId="{9707973D-17F6-488F-BCF9-6C9D416377F3}">
      <dsp:nvSpPr>
        <dsp:cNvPr id="0" name=""/>
        <dsp:cNvSpPr/>
      </dsp:nvSpPr>
      <dsp:spPr>
        <a:xfrm>
          <a:off x="5225767" y="4174882"/>
          <a:ext cx="1439711" cy="575884"/>
        </a:xfrm>
        <a:prstGeom prst="chevron">
          <a:avLst/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effectLst/>
              <a:latin typeface="Times New Roman" pitchFamily="18" charset="0"/>
              <a:cs typeface="Times New Roman" pitchFamily="18" charset="0"/>
            </a:rPr>
            <a:t>MP3                                     </a:t>
          </a:r>
          <a:endParaRPr lang="cs-CZ" sz="1400" b="1" kern="1200" dirty="0">
            <a:effectLst/>
            <a:latin typeface="Times New Roman" pitchFamily="18" charset="0"/>
            <a:cs typeface="Times New Roman" pitchFamily="18" charset="0"/>
          </a:endParaRPr>
        </a:p>
      </dsp:txBody>
      <dsp:txXfrm>
        <a:off x="5225767" y="4174882"/>
        <a:ext cx="1439711" cy="575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E1B6F01-8B0F-4966-9972-077DDEFA24B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DF9FF94-9E89-4B3D-AB6A-38D5410E18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olksempfaenger_01_KMJ.jpg" TargetMode="External"/><Relationship Id="rId3" Type="http://schemas.openxmlformats.org/officeDocument/2006/relationships/hyperlink" Target="http://cs.wikipedia.org/wiki/Soubor:Microwave.750pix.jpg" TargetMode="External"/><Relationship Id="rId7" Type="http://schemas.openxmlformats.org/officeDocument/2006/relationships/hyperlink" Target="http://cs.wikipedia.org/wiki/Soubor:S7500.jpg" TargetMode="External"/><Relationship Id="rId2" Type="http://schemas.openxmlformats.org/officeDocument/2006/relationships/hyperlink" Target="http://cs.wikipedia.org/wiki/Soubor:Koelkast_ope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air_iron.jpg" TargetMode="External"/><Relationship Id="rId5" Type="http://schemas.openxmlformats.org/officeDocument/2006/relationships/hyperlink" Target="http://cs.wikipedia.org/wiki/Soubor:Hair_dryer.jpg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cs.wikipedia.org/wiki/Soubor:Electric_kettle.jpg" TargetMode="External"/><Relationship Id="rId9" Type="http://schemas.openxmlformats.org/officeDocument/2006/relationships/hyperlink" Target="http://cs.wikipedia.org/wiki/Soubor:Ipod_5th_Generation_whi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652" y="548680"/>
            <a:ext cx="7677536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76919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spotřebiče </a:t>
            </a:r>
            <a:endParaRPr lang="cs-CZ" sz="4000" b="1" u="sng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9160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effectLst/>
          <a:scene3d>
            <a:camera prst="perspectiveFront"/>
            <a:lightRig rig="threePt" dir="t"/>
          </a:scene3d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Člověk začal vynalézat a využívat spotřebiče různého druhu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tomu,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aby si ulehčil práci či měl možnost díky nim dosáhnout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něčeho,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pro něj předtím bylo nedosažitelné.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181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67177084"/>
              </p:ext>
            </p:extLst>
          </p:nvPr>
        </p:nvGraphicFramePr>
        <p:xfrm>
          <a:off x="0" y="116632"/>
          <a:ext cx="9144000" cy="6552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75856" y="836712"/>
            <a:ext cx="360040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Dělení: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5416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Masakr\AppData\Local\Microsoft\Windows\Temporary Internet Files\Content.IE5\KTK7XWFN\MC9003201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637" y="66879"/>
            <a:ext cx="1605686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sakr\AppData\Local\Microsoft\Windows\Temporary Internet Files\Content.IE5\BVOXA3RT\MC9004123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6879"/>
            <a:ext cx="1889125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sakr\AppData\Local\Microsoft\Windows\Temporary Internet Files\Content.IE5\KTK7XWFN\MP9004392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5804" y="4160531"/>
            <a:ext cx="3848472" cy="253266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769" y="1844824"/>
            <a:ext cx="2908697" cy="38782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Kuchyňské spotřebiče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1916832"/>
            <a:ext cx="2915816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7852" y="1688232"/>
            <a:ext cx="3384376" cy="2540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5408060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sakr\AppData\Local\Microsoft\Windows\Temporary Internet Files\Content.IE5\OU67CJ4B\MC900318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24744"/>
            <a:ext cx="2880320" cy="370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Stavební spotřebiče</a:t>
            </a:r>
            <a:endParaRPr lang="cs-CZ" sz="40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Masakr\AppData\Local\Microsoft\Windows\Temporary Internet Files\Content.IE5\BVOXA3RT\MC9003185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88510"/>
            <a:ext cx="4104456" cy="364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87557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3094"/>
            <a:ext cx="5004048" cy="5492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71770" y="0"/>
            <a:ext cx="3381840" cy="45091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AC5CD0"/>
                </a:solidFill>
                <a:latin typeface="Times New Roman" pitchFamily="18" charset="0"/>
                <a:cs typeface="Times New Roman" pitchFamily="18" charset="0"/>
              </a:rPr>
              <a:t>Osobní spotřebiče</a:t>
            </a:r>
            <a:endParaRPr lang="cs-CZ" b="1" dirty="0">
              <a:solidFill>
                <a:srgbClr val="AC5CD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7554" y="4399307"/>
            <a:ext cx="5076056" cy="2564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4" name="Picture 2" descr="C:\Users\Masakr\AppData\Local\Microsoft\Windows\Temporary Internet Files\Content.IE5\WA0JJT3W\MC9002150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3632"/>
            <a:ext cx="2966519" cy="209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690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sakr\AppData\Local\Microsoft\Windows\Temporary Internet Files\Content.IE5\OU67CJ4B\MP9004028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242" y="4005064"/>
            <a:ext cx="3513556" cy="263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-11665"/>
            <a:ext cx="5532120" cy="5477256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769" y="-16345"/>
            <a:ext cx="3230806" cy="3878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Hudební spotřebiče</a:t>
            </a:r>
            <a:endParaRPr lang="cs-CZ" sz="4000" b="1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70868">
            <a:off x="5217151" y="4811293"/>
            <a:ext cx="3372362" cy="171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49564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764704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472590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http://cs.wikipedia.org/wiki/Soubor:Koelkast_open.jpg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http://cs.wikipedia.org/wiki/Soubor:Microwave.750pix.jpg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http://cs.wikipedia.org/wiki/Soubor:Electric_kettle.jpg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http://cs.wikipedia.org/wiki/Soubor:Hair_dryer.jpg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http://cs.wikipedia.org/wiki/Soubor:Hair_iron.jpg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http://cs.wikipedia.org/wiki/Soubor:S7500.jpg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http://cs.wikipedia.org/wiki/Soubor:Volksempfaenger_01_KMJ.jpg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cs.wikipedia.org/wiki/Soubor:Ipod_5th_Generation_white.jpg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Další obrázky: </a:t>
            </a:r>
            <a:r>
              <a:rPr lang="cs-CZ" dirty="0" smtClean="0">
                <a:hlinkClick r:id="rId10"/>
              </a:rPr>
              <a:t>www.office.</a:t>
            </a:r>
            <a:r>
              <a:rPr lang="cs-CZ" dirty="0" err="1" smtClean="0">
                <a:hlinkClick r:id="rId10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8650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41</TotalTime>
  <Words>102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Snímek 1</vt:lpstr>
      <vt:lpstr>spotřebiče </vt:lpstr>
      <vt:lpstr>Snímek 3</vt:lpstr>
      <vt:lpstr>Snímek 4</vt:lpstr>
      <vt:lpstr>Kuchyňské spotřebiče</vt:lpstr>
      <vt:lpstr>Stavební spotřebiče</vt:lpstr>
      <vt:lpstr>Osobní spotřebiče</vt:lpstr>
      <vt:lpstr>Hudební spotřebiče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spotřebiče</dc:title>
  <dc:creator>Masakr</dc:creator>
  <cp:lastModifiedBy>Dum</cp:lastModifiedBy>
  <cp:revision>7</cp:revision>
  <dcterms:created xsi:type="dcterms:W3CDTF">2012-12-25T14:29:33Z</dcterms:created>
  <dcterms:modified xsi:type="dcterms:W3CDTF">2013-03-01T10:18:07Z</dcterms:modified>
</cp:coreProperties>
</file>