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1" r:id="rId3"/>
    <p:sldId id="272" r:id="rId4"/>
    <p:sldId id="256" r:id="rId5"/>
    <p:sldId id="257" r:id="rId6"/>
    <p:sldId id="258" r:id="rId7"/>
    <p:sldId id="261" r:id="rId8"/>
    <p:sldId id="262" r:id="rId9"/>
    <p:sldId id="263" r:id="rId10"/>
    <p:sldId id="259" r:id="rId11"/>
    <p:sldId id="264" r:id="rId12"/>
    <p:sldId id="260" r:id="rId13"/>
    <p:sldId id="265" r:id="rId14"/>
    <p:sldId id="266" r:id="rId15"/>
    <p:sldId id="267" r:id="rId16"/>
    <p:sldId id="268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Drahomíra Sladká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VY_52_INOVACE_17_Škodlivost kouření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Škodlivost kouření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Přírodopis pro 6.- 9.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23EAC3-2D1D-4683-A74B-576424143C75}" type="presOf" srcId="{DAEA276B-ECF9-46F6-A7D3-4693B2D32BC4}" destId="{CDED6FE3-AD8F-4ACC-B6B8-710EDDD97598}" srcOrd="0" destOrd="0" presId="urn:microsoft.com/office/officeart/2005/8/layout/target3"/>
    <dgm:cxn modelId="{52156A46-319B-4C0E-9410-B750B7834B53}" type="presOf" srcId="{C73C7642-F245-4585-8F88-243F9FAEF6CA}" destId="{97289DF2-90F4-4EC2-A9FC-633B00BAB610}" srcOrd="0" destOrd="0" presId="urn:microsoft.com/office/officeart/2005/8/layout/target3"/>
    <dgm:cxn modelId="{26743166-0B48-4134-B141-839C8373A666}" type="presOf" srcId="{39F8B381-5807-488E-AC22-73DD4140ED4A}" destId="{71045F8C-00FA-488E-A7BD-E2E6753D979D}" srcOrd="0" destOrd="0" presId="urn:microsoft.com/office/officeart/2005/8/layout/target3"/>
    <dgm:cxn modelId="{5EE03F32-72C7-466C-9308-40A7DD4D95B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8AA2ABB-27E8-4911-BD91-2177EFD98088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C08D9A5-42B0-4A09-9BC0-323CB7AF6F91}" type="presOf" srcId="{FBBFC3EA-9D9D-4F3A-BEA6-9C2C0E46BF20}" destId="{832BF48F-0145-4429-9E02-8FCA946CCE9E}" srcOrd="1" destOrd="0" presId="urn:microsoft.com/office/officeart/2005/8/layout/target3"/>
    <dgm:cxn modelId="{07526739-6042-4EB2-8123-69DCD596029B}" type="presOf" srcId="{DAEA276B-ECF9-46F6-A7D3-4693B2D32BC4}" destId="{F69A1436-182C-465B-AD7F-FE48E0C090C1}" srcOrd="1" destOrd="0" presId="urn:microsoft.com/office/officeart/2005/8/layout/target3"/>
    <dgm:cxn modelId="{24DF212A-6D69-4B54-A200-7FA1DE925586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59A156-8E48-49A4-8C15-D516EC8F5EC2}" type="presOf" srcId="{019433A1-1324-4DE1-9E6F-32B851095F74}" destId="{E7297F21-D4FD-4A41-AE58-814D01A6B5E7}" srcOrd="1" destOrd="0" presId="urn:microsoft.com/office/officeart/2005/8/layout/target3"/>
    <dgm:cxn modelId="{5224252F-5975-43AD-81E6-A1C183F06D1F}" type="presOf" srcId="{EBC41103-E2E5-4D48-9B4B-425520D3D098}" destId="{F969C235-9271-4D34-B740-D627A121CAD0}" srcOrd="1" destOrd="0" presId="urn:microsoft.com/office/officeart/2005/8/layout/target3"/>
    <dgm:cxn modelId="{4B5B28A1-117B-4DDF-8DB1-0DF8DAE675A8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2337BD4-04D3-4A1A-B510-35DB75D6C940}" type="presOf" srcId="{C73C7642-F245-4585-8F88-243F9FAEF6CA}" destId="{AA41A67C-3D3F-4AE9-9E0F-5D7F7BB2E741}" srcOrd="1" destOrd="0" presId="urn:microsoft.com/office/officeart/2005/8/layout/target3"/>
    <dgm:cxn modelId="{DE5A5058-A8FE-409E-A288-4B17B1BECE1B}" type="presOf" srcId="{FBBFC3EA-9D9D-4F3A-BEA6-9C2C0E46BF20}" destId="{643EA938-EDE0-4533-ACCC-D2BD6F3A527C}" srcOrd="0" destOrd="0" presId="urn:microsoft.com/office/officeart/2005/8/layout/target3"/>
    <dgm:cxn modelId="{0783A68E-ED87-40C4-A847-128A1D10CB83}" type="presParOf" srcId="{71045F8C-00FA-488E-A7BD-E2E6753D979D}" destId="{3577EC6B-C980-4F34-8C69-4365E7B8FC8C}" srcOrd="0" destOrd="0" presId="urn:microsoft.com/office/officeart/2005/8/layout/target3"/>
    <dgm:cxn modelId="{B209C977-8FB1-46D0-BFDA-E15DFAFE67F5}" type="presParOf" srcId="{71045F8C-00FA-488E-A7BD-E2E6753D979D}" destId="{6940EB87-DC1D-4BC3-9408-9AC2E1FFC039}" srcOrd="1" destOrd="0" presId="urn:microsoft.com/office/officeart/2005/8/layout/target3"/>
    <dgm:cxn modelId="{75675386-DD4D-4F00-ABFE-FFA6C1DF3D24}" type="presParOf" srcId="{71045F8C-00FA-488E-A7BD-E2E6753D979D}" destId="{BC35EE03-4121-4EF9-923D-7CB6D30D358D}" srcOrd="2" destOrd="0" presId="urn:microsoft.com/office/officeart/2005/8/layout/target3"/>
    <dgm:cxn modelId="{D905EA5E-BD59-412B-8890-23118FEDE7C7}" type="presParOf" srcId="{71045F8C-00FA-488E-A7BD-E2E6753D979D}" destId="{C95EEA27-3CBF-4645-A92D-9D8AF5C1CBFC}" srcOrd="3" destOrd="0" presId="urn:microsoft.com/office/officeart/2005/8/layout/target3"/>
    <dgm:cxn modelId="{3A2F4B25-5165-4DA6-80FF-E7203B92CCA6}" type="presParOf" srcId="{71045F8C-00FA-488E-A7BD-E2E6753D979D}" destId="{851BB866-B6AE-4566-893F-4C635BA974FC}" srcOrd="4" destOrd="0" presId="urn:microsoft.com/office/officeart/2005/8/layout/target3"/>
    <dgm:cxn modelId="{1D7BAE1A-A106-4FA3-B9CD-1B31B4F1A02F}" type="presParOf" srcId="{71045F8C-00FA-488E-A7BD-E2E6753D979D}" destId="{643EA938-EDE0-4533-ACCC-D2BD6F3A527C}" srcOrd="5" destOrd="0" presId="urn:microsoft.com/office/officeart/2005/8/layout/target3"/>
    <dgm:cxn modelId="{9EE94169-88FD-4289-B986-59ECCFDB7A9D}" type="presParOf" srcId="{71045F8C-00FA-488E-A7BD-E2E6753D979D}" destId="{92F31B18-D66D-4CC7-89B9-378928DE877D}" srcOrd="6" destOrd="0" presId="urn:microsoft.com/office/officeart/2005/8/layout/target3"/>
    <dgm:cxn modelId="{82B01407-98EE-46AC-8765-F218954FA107}" type="presParOf" srcId="{71045F8C-00FA-488E-A7BD-E2E6753D979D}" destId="{902074E1-B931-4618-97F1-FADBE82E9C3C}" srcOrd="7" destOrd="0" presId="urn:microsoft.com/office/officeart/2005/8/layout/target3"/>
    <dgm:cxn modelId="{02CE0922-C6C5-46ED-B043-1031C01DAF87}" type="presParOf" srcId="{71045F8C-00FA-488E-A7BD-E2E6753D979D}" destId="{A3817367-F2BC-482F-8832-FA00B51DCCF3}" srcOrd="8" destOrd="0" presId="urn:microsoft.com/office/officeart/2005/8/layout/target3"/>
    <dgm:cxn modelId="{7101312E-D218-4D7F-8C84-4C0BA6942166}" type="presParOf" srcId="{71045F8C-00FA-488E-A7BD-E2E6753D979D}" destId="{626ABFF6-56C8-4386-B662-68EC364EED9D}" srcOrd="9" destOrd="0" presId="urn:microsoft.com/office/officeart/2005/8/layout/target3"/>
    <dgm:cxn modelId="{D8D6DD81-36AB-4C4F-991C-CC2D7F60D16F}" type="presParOf" srcId="{71045F8C-00FA-488E-A7BD-E2E6753D979D}" destId="{6DB11F1C-D028-4800-9625-6611CA9DE6D4}" srcOrd="10" destOrd="0" presId="urn:microsoft.com/office/officeart/2005/8/layout/target3"/>
    <dgm:cxn modelId="{3AA61BD9-ADA7-4B67-9803-D6EEBB4FDD14}" type="presParOf" srcId="{71045F8C-00FA-488E-A7BD-E2E6753D979D}" destId="{CDED6FE3-AD8F-4ACC-B6B8-710EDDD97598}" srcOrd="11" destOrd="0" presId="urn:microsoft.com/office/officeart/2005/8/layout/target3"/>
    <dgm:cxn modelId="{3D33BE9E-AE23-47E3-8FF7-9AB4946364F3}" type="presParOf" srcId="{71045F8C-00FA-488E-A7BD-E2E6753D979D}" destId="{397AC6D7-84A6-4150-958F-83C92D9ACF38}" srcOrd="12" destOrd="0" presId="urn:microsoft.com/office/officeart/2005/8/layout/target3"/>
    <dgm:cxn modelId="{98BE6353-D37A-41C5-B10D-E3493ABEB366}" type="presParOf" srcId="{71045F8C-00FA-488E-A7BD-E2E6753D979D}" destId="{D7419528-33A6-416D-9E64-B3F7915C5149}" srcOrd="13" destOrd="0" presId="urn:microsoft.com/office/officeart/2005/8/layout/target3"/>
    <dgm:cxn modelId="{D1C5F8DF-8CC8-455A-B05D-70708AA27AE2}" type="presParOf" srcId="{71045F8C-00FA-488E-A7BD-E2E6753D979D}" destId="{97289DF2-90F4-4EC2-A9FC-633B00BAB610}" srcOrd="14" destOrd="0" presId="urn:microsoft.com/office/officeart/2005/8/layout/target3"/>
    <dgm:cxn modelId="{19D606F8-75FD-4B84-A0B9-027FC81B94D2}" type="presParOf" srcId="{71045F8C-00FA-488E-A7BD-E2E6753D979D}" destId="{234EBA9D-95B4-4C20-A84E-6F65F1085DC6}" srcOrd="15" destOrd="0" presId="urn:microsoft.com/office/officeart/2005/8/layout/target3"/>
    <dgm:cxn modelId="{C7A5C4F3-3853-429B-BC96-5EFCD69A19E4}" type="presParOf" srcId="{71045F8C-00FA-488E-A7BD-E2E6753D979D}" destId="{12255512-213F-41DF-90A6-8B4CD74A2B52}" srcOrd="16" destOrd="0" presId="urn:microsoft.com/office/officeart/2005/8/layout/target3"/>
    <dgm:cxn modelId="{A4510BFA-FF91-4895-BA9B-92E10CE64CE6}" type="presParOf" srcId="{71045F8C-00FA-488E-A7BD-E2E6753D979D}" destId="{50C2F88D-8688-44C2-A854-691F34009D3B}" srcOrd="17" destOrd="0" presId="urn:microsoft.com/office/officeart/2005/8/layout/target3"/>
    <dgm:cxn modelId="{4ADF6A82-D2CA-478F-B4C0-94D5F25DD8A3}" type="presParOf" srcId="{71045F8C-00FA-488E-A7BD-E2E6753D979D}" destId="{4D19AB04-24FA-40C2-B203-52AE3D15E171}" srcOrd="18" destOrd="0" presId="urn:microsoft.com/office/officeart/2005/8/layout/target3"/>
    <dgm:cxn modelId="{567CEDD5-00C5-49F9-A4F5-052CE811F516}" type="presParOf" srcId="{71045F8C-00FA-488E-A7BD-E2E6753D979D}" destId="{832BF48F-0145-4429-9E02-8FCA946CCE9E}" srcOrd="19" destOrd="0" presId="urn:microsoft.com/office/officeart/2005/8/layout/target3"/>
    <dgm:cxn modelId="{67503A0D-7CBB-42DE-9688-2D30C43D860A}" type="presParOf" srcId="{71045F8C-00FA-488E-A7BD-E2E6753D979D}" destId="{E7297F21-D4FD-4A41-AE58-814D01A6B5E7}" srcOrd="20" destOrd="0" presId="urn:microsoft.com/office/officeart/2005/8/layout/target3"/>
    <dgm:cxn modelId="{5AE0F537-CBB5-4F10-93ED-669C2C25CE21}" type="presParOf" srcId="{71045F8C-00FA-488E-A7BD-E2E6753D979D}" destId="{F69A1436-182C-465B-AD7F-FE48E0C090C1}" srcOrd="21" destOrd="0" presId="urn:microsoft.com/office/officeart/2005/8/layout/target3"/>
    <dgm:cxn modelId="{F8B85619-C519-4BAC-A430-78116A43C459}" type="presParOf" srcId="{71045F8C-00FA-488E-A7BD-E2E6753D979D}" destId="{AA41A67C-3D3F-4AE9-9E0F-5D7F7BB2E741}" srcOrd="22" destOrd="0" presId="urn:microsoft.com/office/officeart/2005/8/layout/target3"/>
    <dgm:cxn modelId="{6A3774C4-391B-4ED8-95B3-5976FABCAD7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Drahomíra Sladká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VY_52_INOVACE_17_Škodlivost kouření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Přírodopis pro 6.- 9.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Škodlivost kouření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061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213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29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32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2423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9479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1869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6567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6682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0052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707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2A7B4-EA20-4F15-A9F3-82C804CC8C4E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9B2C9-F5A2-494D-B77C-CFC29E2E88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229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232908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67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1052736"/>
            <a:ext cx="7242048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705312"/>
              </p:ext>
            </p:extLst>
          </p:nvPr>
        </p:nvGraphicFramePr>
        <p:xfrm>
          <a:off x="1763688" y="2348880"/>
          <a:ext cx="60960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8., 9.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- z</a:t>
                      </a:r>
                      <a:r>
                        <a:rPr lang="cs-CZ" baseline="0" dirty="0" smtClean="0"/>
                        <a:t>nalostní test</a:t>
                      </a:r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lze</a:t>
                      </a:r>
                      <a:r>
                        <a:rPr lang="cs-CZ" baseline="0" dirty="0" smtClean="0"/>
                        <a:t> využít jako motivační při výuce o škodlivosti kouření.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649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Škodlivost kouření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Znalostní test o tabáku a kouření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46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6558" y="1700808"/>
            <a:ext cx="631948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1.Kolik nebezpečných látek je obsaženo 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 cigaretách?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Přibližně 3700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Přibližně 200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Přibližně 1200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0245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1" y="1700808"/>
            <a:ext cx="620144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Každý rok zemře více lidí na následky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ouření než na následky…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Užívání nelegálních drog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Automobilových nehod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(a) i (b) dohromady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282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628800"/>
            <a:ext cx="611994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Kolik lidí v Evropě umírá každoročně </a:t>
            </a:r>
          </a:p>
          <a:p>
            <a:r>
              <a:rPr lang="cs-CZ" sz="2800" b="1" dirty="0"/>
              <a:t>n</a:t>
            </a:r>
            <a:r>
              <a:rPr lang="cs-CZ" sz="2800" b="1" dirty="0" smtClean="0"/>
              <a:t>a následky kouření?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Přes 10,000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Přes 100,000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Přes 500,000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304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556792"/>
            <a:ext cx="510530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Kolik lidí v ČR umírá každý rok</a:t>
            </a:r>
          </a:p>
          <a:p>
            <a:r>
              <a:rPr lang="cs-CZ" sz="2800" b="1" dirty="0" smtClean="0"/>
              <a:t>Na následky kouření?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Přibližně 1,000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Přibližně 5,000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Přibližně 18,000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4234447"/>
            <a:ext cx="56886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&gt; počet obyvatel Domažlic 11,154! (údaj z 20. 8. 2010)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56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682032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Jaké množství čistého nikotinu způsobuje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mrt?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1 kg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100 g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0, 05 g</a:t>
            </a:r>
          </a:p>
        </p:txBody>
      </p:sp>
    </p:spTree>
    <p:extLst>
      <p:ext uri="{BB962C8B-B14F-4D97-AF65-F5344CB8AC3E}">
        <p14:creationId xmlns:p14="http://schemas.microsoft.com/office/powerpoint/2010/main" val="192579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700808"/>
            <a:ext cx="566167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Více než 80% kuřáků začne kouřit</a:t>
            </a:r>
          </a:p>
          <a:p>
            <a:r>
              <a:rPr lang="cs-CZ" sz="2800" b="1" dirty="0" smtClean="0"/>
              <a:t>Před dosažením…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18 let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21 let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25 let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5150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844824"/>
            <a:ext cx="607358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Kolik % kuřáků v Evropě už zkusilo a </a:t>
            </a:r>
          </a:p>
          <a:p>
            <a:r>
              <a:rPr lang="cs-CZ" sz="2800" b="1" dirty="0"/>
              <a:t>c</a:t>
            </a:r>
            <a:r>
              <a:rPr lang="cs-CZ" sz="2800" b="1" dirty="0" smtClean="0"/>
              <a:t>hce přestat kouřit?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5%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25%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55%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993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1679523"/>
            <a:ext cx="573625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 Kolik lidí zemře každý rok ve světě</a:t>
            </a:r>
          </a:p>
          <a:p>
            <a:r>
              <a:rPr lang="cs-CZ" sz="2800" b="1" dirty="0"/>
              <a:t>n</a:t>
            </a:r>
            <a:r>
              <a:rPr lang="cs-CZ" sz="2800" b="1" dirty="0" smtClean="0"/>
              <a:t>a následky kouření?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40,000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400,000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4,000,000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7957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700808"/>
            <a:ext cx="581845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 Co se stane okamžitě po vykouření</a:t>
            </a:r>
          </a:p>
          <a:p>
            <a:r>
              <a:rPr lang="cs-CZ" sz="2800" b="1" dirty="0" smtClean="0"/>
              <a:t>cigarety?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Podráždí se žaludek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Začnou chladnout ruce a nohy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Zapáchají vlasy a oblečení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8361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1700808"/>
            <a:ext cx="517455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 Co se může stát dítěti matky,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terá během těhotenství kouřila?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Rodí se s nižší porodní váhou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Roste pomaleji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(a) i (b)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0168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700808"/>
            <a:ext cx="655269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 Kdo podle provedených testů vykazuje</a:t>
            </a:r>
          </a:p>
          <a:p>
            <a:r>
              <a:rPr lang="cs-CZ" sz="2800" b="1" dirty="0"/>
              <a:t>n</a:t>
            </a:r>
            <a:r>
              <a:rPr lang="cs-CZ" sz="2800" b="1" dirty="0" smtClean="0"/>
              <a:t>ejlepší výsledky na koncentraci?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Kuřáci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Nekuřáci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Bývalí kuřáci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252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3" y="1700808"/>
            <a:ext cx="636033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12. U </a:t>
            </a:r>
            <a:r>
              <a:rPr lang="cs-CZ" sz="2800" b="1" dirty="0"/>
              <a:t>d</a:t>
            </a:r>
            <a:r>
              <a:rPr lang="cs-CZ" sz="2800" b="1" dirty="0" smtClean="0"/>
              <a:t>ětí vystavených pasivnímu 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ouření je vyšší pravděpodobnost vzniku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Bronchitidy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Astmatu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Zánětu středního ucha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594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1700808"/>
            <a:ext cx="539057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13. Kolik látek v cigaretovém kouři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ůže způsobit rakovinu?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Žádná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Přibližně 10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Přibližně 40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8056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528847"/>
            <a:ext cx="2395207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Kontrola: </a:t>
            </a:r>
            <a:r>
              <a:rPr lang="cs-CZ" sz="2800" dirty="0" smtClean="0"/>
              <a:t>1. a)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2. a)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3. c)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4. c)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5. c)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6. a)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7. c)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1484203"/>
            <a:ext cx="182934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8. c)</a:t>
            </a:r>
          </a:p>
          <a:p>
            <a:r>
              <a:rPr lang="cs-CZ" sz="2800" dirty="0" smtClean="0"/>
              <a:t>9. a), b), c)</a:t>
            </a:r>
          </a:p>
          <a:p>
            <a:r>
              <a:rPr lang="cs-CZ" sz="2800" dirty="0" smtClean="0"/>
              <a:t>10. a), b)</a:t>
            </a:r>
          </a:p>
          <a:p>
            <a:r>
              <a:rPr lang="cs-CZ" sz="2800" dirty="0" smtClean="0"/>
              <a:t>11. b)</a:t>
            </a:r>
          </a:p>
          <a:p>
            <a:r>
              <a:rPr lang="cs-CZ" sz="2800" dirty="0" smtClean="0"/>
              <a:t>12.a), b),c)</a:t>
            </a:r>
          </a:p>
          <a:p>
            <a:r>
              <a:rPr lang="cs-CZ" sz="2800" dirty="0" smtClean="0"/>
              <a:t>13 c)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262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129</TotalTime>
  <Words>414</Words>
  <Application>Microsoft Office PowerPoint</Application>
  <PresentationFormat>Předvádění na obrazovce (4:3)</PresentationFormat>
  <Paragraphs>109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Špendlík</vt:lpstr>
      <vt:lpstr>Motiv systému Office</vt:lpstr>
      <vt:lpstr>Prezentace aplikace PowerPoint</vt:lpstr>
      <vt:lpstr>Prezentace aplikace PowerPoint</vt:lpstr>
      <vt:lpstr>Škodlivost kouření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Škodlivost kouření</dc:title>
  <dc:creator>Sladká</dc:creator>
  <cp:lastModifiedBy>Sladká</cp:lastModifiedBy>
  <cp:revision>26</cp:revision>
  <dcterms:created xsi:type="dcterms:W3CDTF">2012-03-03T15:24:28Z</dcterms:created>
  <dcterms:modified xsi:type="dcterms:W3CDTF">2012-03-04T20:11:57Z</dcterms:modified>
</cp:coreProperties>
</file>